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Garet ExtraBold" charset="1" panose="00000000000000000000"/>
      <p:regular r:id="rId14"/>
    </p:embeddedFont>
    <p:embeddedFont>
      <p:font typeface="Garet ExtraBold Bold" charset="1" panose="00000000000000000000"/>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
      <p:font typeface="Inter" charset="1" panose="020B0502030000000004"/>
      <p:regular r:id="rId42"/>
    </p:embeddedFont>
    <p:embeddedFont>
      <p:font typeface="Inter Bold" charset="1" panose="020B0802030000000004"/>
      <p:regular r:id="rId43"/>
    </p:embeddedFont>
    <p:embeddedFont>
      <p:font typeface="Inter Italics" charset="1" panose="020B0502030000000004"/>
      <p:regular r:id="rId44"/>
    </p:embeddedFont>
    <p:embeddedFont>
      <p:font typeface="Inter Bold Italics" charset="1" panose="020B0802030000000004"/>
      <p:regular r:id="rId45"/>
    </p:embeddedFont>
    <p:embeddedFont>
      <p:font typeface="Inter Thin" charset="1" panose="020B0A02050000000004"/>
      <p:regular r:id="rId46"/>
    </p:embeddedFont>
    <p:embeddedFont>
      <p:font typeface="Inter Thin Italics" charset="1" panose="020B0A02050000000004"/>
      <p:regular r:id="rId47"/>
    </p:embeddedFont>
    <p:embeddedFont>
      <p:font typeface="Inter Extra-Light" charset="1" panose="02000503000000020004"/>
      <p:regular r:id="rId48"/>
    </p:embeddedFont>
    <p:embeddedFont>
      <p:font typeface="Inter Light" charset="1" panose="02000503000000020004"/>
      <p:regular r:id="rId49"/>
    </p:embeddedFont>
    <p:embeddedFont>
      <p:font typeface="Inter Medium" charset="1" panose="02000503000000020004"/>
      <p:regular r:id="rId50"/>
    </p:embeddedFont>
    <p:embeddedFont>
      <p:font typeface="Inter Semi-Bold" charset="1" panose="02000503000000020004"/>
      <p:regular r:id="rId51"/>
    </p:embeddedFont>
    <p:embeddedFont>
      <p:font typeface="Inter Ultra-Bold" charset="1" panose="02000503000000020004"/>
      <p:regular r:id="rId52"/>
    </p:embeddedFont>
    <p:embeddedFont>
      <p:font typeface="Inter Heavy" charset="1" panose="02000503000000020004"/>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https://github.com/MuhNaufalF/Aplikasi-Manajeman-Tugas"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950575" y="5143500"/>
            <a:ext cx="11705188" cy="117051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13D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4462185" y="885348"/>
            <a:ext cx="2797115" cy="143352"/>
          </a:xfrm>
          <a:custGeom>
            <a:avLst/>
            <a:gdLst/>
            <a:ahLst/>
            <a:cxnLst/>
            <a:rect r="r" b="b" t="t" l="l"/>
            <a:pathLst>
              <a:path h="143352" w="2797115">
                <a:moveTo>
                  <a:pt x="0" y="0"/>
                </a:moveTo>
                <a:lnTo>
                  <a:pt x="2797115" y="0"/>
                </a:lnTo>
                <a:lnTo>
                  <a:pt x="2797115" y="143352"/>
                </a:lnTo>
                <a:lnTo>
                  <a:pt x="0" y="143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57600" y="-52946"/>
            <a:ext cx="7315200" cy="4014216"/>
          </a:xfrm>
          <a:custGeom>
            <a:avLst/>
            <a:gdLst/>
            <a:ahLst/>
            <a:cxnLst/>
            <a:rect r="r" b="b" t="t" l="l"/>
            <a:pathLst>
              <a:path h="4014216" w="7315200">
                <a:moveTo>
                  <a:pt x="0" y="0"/>
                </a:moveTo>
                <a:lnTo>
                  <a:pt x="7315200" y="0"/>
                </a:lnTo>
                <a:lnTo>
                  <a:pt x="7315200" y="4014216"/>
                </a:lnTo>
                <a:lnTo>
                  <a:pt x="0" y="40142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824696" y="1954162"/>
            <a:ext cx="5274251" cy="10619298"/>
            <a:chOff x="0" y="0"/>
            <a:chExt cx="9461500" cy="19050000"/>
          </a:xfrm>
        </p:grpSpPr>
        <p:sp>
          <p:nvSpPr>
            <p:cNvPr name="Freeform 8" id="8"/>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6"/>
              <a:stretch>
                <a:fillRect l="-10737" t="0" r="-9062" b="0"/>
              </a:stretch>
            </a:blipFill>
          </p:spPr>
        </p:sp>
        <p:sp>
          <p:nvSpPr>
            <p:cNvPr name="Freeform 9" id="9"/>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7"/>
              <a:stretch>
                <a:fillRect l="-83" t="0" r="-83" b="0"/>
              </a:stretch>
            </a:blipFill>
          </p:spPr>
        </p:sp>
      </p:grpSp>
      <p:sp>
        <p:nvSpPr>
          <p:cNvPr name="Freeform 10" id="10"/>
          <p:cNvSpPr/>
          <p:nvPr/>
        </p:nvSpPr>
        <p:spPr>
          <a:xfrm flipH="false" flipV="false" rot="0">
            <a:off x="-2422046" y="7200900"/>
            <a:ext cx="4047467" cy="4114800"/>
          </a:xfrm>
          <a:custGeom>
            <a:avLst/>
            <a:gdLst/>
            <a:ahLst/>
            <a:cxnLst/>
            <a:rect r="r" b="b" t="t" l="l"/>
            <a:pathLst>
              <a:path h="4114800" w="4047467">
                <a:moveTo>
                  <a:pt x="0" y="0"/>
                </a:moveTo>
                <a:lnTo>
                  <a:pt x="4047467" y="0"/>
                </a:lnTo>
                <a:lnTo>
                  <a:pt x="404746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8541868" y="4582484"/>
            <a:ext cx="8580365" cy="3296810"/>
          </a:xfrm>
          <a:prstGeom prst="rect">
            <a:avLst/>
          </a:prstGeom>
        </p:spPr>
        <p:txBody>
          <a:bodyPr anchor="t" rtlCol="false" tIns="0" lIns="0" bIns="0" rIns="0">
            <a:spAutoFit/>
          </a:bodyPr>
          <a:lstStyle/>
          <a:p>
            <a:pPr>
              <a:lnSpc>
                <a:spcPts val="8290"/>
              </a:lnSpc>
            </a:pPr>
            <a:r>
              <a:rPr lang="en-US" sz="9110" spc="282">
                <a:solidFill>
                  <a:srgbClr val="FFFFFF"/>
                </a:solidFill>
                <a:latin typeface="Poppins Heavy"/>
              </a:rPr>
              <a:t>APLIKASI MANAJEMEN TUGAS</a:t>
            </a:r>
          </a:p>
        </p:txBody>
      </p:sp>
      <p:sp>
        <p:nvSpPr>
          <p:cNvPr name="TextBox 12" id="12"/>
          <p:cNvSpPr txBox="true"/>
          <p:nvPr/>
        </p:nvSpPr>
        <p:spPr>
          <a:xfrm rot="0">
            <a:off x="8541868" y="7916684"/>
            <a:ext cx="7906333" cy="372745"/>
          </a:xfrm>
          <a:prstGeom prst="rect">
            <a:avLst/>
          </a:prstGeom>
        </p:spPr>
        <p:txBody>
          <a:bodyPr anchor="t" rtlCol="false" tIns="0" lIns="0" bIns="0" rIns="0">
            <a:spAutoFit/>
          </a:bodyPr>
          <a:lstStyle/>
          <a:p>
            <a:pPr>
              <a:lnSpc>
                <a:spcPts val="3080"/>
              </a:lnSpc>
            </a:pPr>
            <a:r>
              <a:rPr lang="en-US" sz="2200" spc="609">
                <a:solidFill>
                  <a:srgbClr val="FFDE59"/>
                </a:solidFill>
                <a:latin typeface="Open Sans"/>
              </a:rPr>
              <a:t>PEMROGRAMAN BERORIENTASI OBJECT</a:t>
            </a:r>
          </a:p>
        </p:txBody>
      </p:sp>
      <p:sp>
        <p:nvSpPr>
          <p:cNvPr name="TextBox 13" id="13"/>
          <p:cNvSpPr txBox="true"/>
          <p:nvPr/>
        </p:nvSpPr>
        <p:spPr>
          <a:xfrm rot="0">
            <a:off x="8541868" y="1700163"/>
            <a:ext cx="8580365" cy="441325"/>
          </a:xfrm>
          <a:prstGeom prst="rect">
            <a:avLst/>
          </a:prstGeom>
        </p:spPr>
        <p:txBody>
          <a:bodyPr anchor="t" rtlCol="false" tIns="0" lIns="0" bIns="0" rIns="0">
            <a:spAutoFit/>
          </a:bodyPr>
          <a:lstStyle/>
          <a:p>
            <a:pPr>
              <a:lnSpc>
                <a:spcPts val="3500"/>
              </a:lnSpc>
            </a:pPr>
            <a:r>
              <a:rPr lang="en-US" sz="2500" spc="77">
                <a:solidFill>
                  <a:srgbClr val="FFFFFF"/>
                </a:solidFill>
                <a:latin typeface="Kollektif"/>
              </a:rPr>
              <a:t>MUHAMMAD NAUFAL FATHIN - 2200018303 - KELAS G</a:t>
            </a:r>
          </a:p>
        </p:txBody>
      </p:sp>
      <p:sp>
        <p:nvSpPr>
          <p:cNvPr name="TextBox 14" id="14"/>
          <p:cNvSpPr txBox="true"/>
          <p:nvPr/>
        </p:nvSpPr>
        <p:spPr>
          <a:xfrm rot="0">
            <a:off x="8541868" y="2272938"/>
            <a:ext cx="8580365" cy="1153795"/>
          </a:xfrm>
          <a:prstGeom prst="rect">
            <a:avLst/>
          </a:prstGeom>
        </p:spPr>
        <p:txBody>
          <a:bodyPr anchor="t" rtlCol="false" tIns="0" lIns="0" bIns="0" rIns="0">
            <a:spAutoFit/>
          </a:bodyPr>
          <a:lstStyle/>
          <a:p>
            <a:pPr>
              <a:lnSpc>
                <a:spcPts val="3080"/>
              </a:lnSpc>
            </a:pPr>
            <a:r>
              <a:rPr lang="en-US" sz="2200" spc="609">
                <a:solidFill>
                  <a:srgbClr val="FFFFFF"/>
                </a:solidFill>
                <a:latin typeface="Open Sans"/>
              </a:rPr>
              <a:t>GITHUB : </a:t>
            </a:r>
            <a:r>
              <a:rPr lang="en-US" sz="2200" spc="609" u="sng">
                <a:solidFill>
                  <a:srgbClr val="FFFFFF"/>
                </a:solidFill>
                <a:latin typeface="Open Sans"/>
                <a:hlinkClick r:id="rId10" tooltip="https://github.com/MuhNaufalF/Aplikasi-Manajeman-Tugas"/>
              </a:rPr>
              <a:t>HTTPS://GITHUB.COM/MUHNAUFALF/APLIKASI-MANAJEMAN-TUGAS</a:t>
            </a:r>
            <a:r>
              <a:rPr lang="en-US" sz="2200" spc="609">
                <a:solidFill>
                  <a:srgbClr val="FFFFFF"/>
                </a:solidFill>
                <a:latin typeface="Open Sans"/>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404680" y="2914006"/>
            <a:ext cx="4040800" cy="833542"/>
            <a:chOff x="0" y="0"/>
            <a:chExt cx="1348483" cy="278167"/>
          </a:xfrm>
        </p:grpSpPr>
        <p:sp>
          <p:nvSpPr>
            <p:cNvPr name="Freeform 3" id="3"/>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4" id="4"/>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5" id="5"/>
          <p:cNvGrpSpPr/>
          <p:nvPr/>
        </p:nvGrpSpPr>
        <p:grpSpPr>
          <a:xfrm rot="0">
            <a:off x="1404680" y="3922556"/>
            <a:ext cx="4040800" cy="833542"/>
            <a:chOff x="0" y="0"/>
            <a:chExt cx="1348483" cy="278167"/>
          </a:xfrm>
        </p:grpSpPr>
        <p:sp>
          <p:nvSpPr>
            <p:cNvPr name="Freeform 6" id="6"/>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7" id="7"/>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8" id="8"/>
          <p:cNvGrpSpPr/>
          <p:nvPr/>
        </p:nvGrpSpPr>
        <p:grpSpPr>
          <a:xfrm rot="0">
            <a:off x="1404680" y="4931106"/>
            <a:ext cx="4040800" cy="833542"/>
            <a:chOff x="0" y="0"/>
            <a:chExt cx="1348483" cy="278167"/>
          </a:xfrm>
        </p:grpSpPr>
        <p:sp>
          <p:nvSpPr>
            <p:cNvPr name="Freeform 9" id="9"/>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0" id="10"/>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11" id="11"/>
          <p:cNvGrpSpPr/>
          <p:nvPr/>
        </p:nvGrpSpPr>
        <p:grpSpPr>
          <a:xfrm rot="0">
            <a:off x="1404680" y="5939655"/>
            <a:ext cx="4040800" cy="833542"/>
            <a:chOff x="0" y="0"/>
            <a:chExt cx="1348483" cy="278167"/>
          </a:xfrm>
        </p:grpSpPr>
        <p:sp>
          <p:nvSpPr>
            <p:cNvPr name="Freeform 12" id="12"/>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3" id="13"/>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14" id="14"/>
          <p:cNvGrpSpPr/>
          <p:nvPr/>
        </p:nvGrpSpPr>
        <p:grpSpPr>
          <a:xfrm rot="0">
            <a:off x="6391710" y="-2090125"/>
            <a:ext cx="18916953" cy="1891695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351"/>
                </a:lnSpc>
              </a:pPr>
            </a:p>
          </p:txBody>
        </p:sp>
      </p:grpSp>
      <p:grpSp>
        <p:nvGrpSpPr>
          <p:cNvPr name="Group 17" id="17"/>
          <p:cNvGrpSpPr/>
          <p:nvPr/>
        </p:nvGrpSpPr>
        <p:grpSpPr>
          <a:xfrm rot="0">
            <a:off x="1404680" y="6951581"/>
            <a:ext cx="6619030" cy="833542"/>
            <a:chOff x="0" y="0"/>
            <a:chExt cx="2208881" cy="278167"/>
          </a:xfrm>
        </p:grpSpPr>
        <p:sp>
          <p:nvSpPr>
            <p:cNvPr name="Freeform 18" id="18"/>
            <p:cNvSpPr/>
            <p:nvPr/>
          </p:nvSpPr>
          <p:spPr>
            <a:xfrm flipH="false" flipV="false" rot="0">
              <a:off x="0" y="0"/>
              <a:ext cx="2208881" cy="278167"/>
            </a:xfrm>
            <a:custGeom>
              <a:avLst/>
              <a:gdLst/>
              <a:ahLst/>
              <a:cxnLst/>
              <a:rect r="r" b="b" t="t" l="l"/>
              <a:pathLst>
                <a:path h="278167" w="2208881">
                  <a:moveTo>
                    <a:pt x="0" y="0"/>
                  </a:moveTo>
                  <a:lnTo>
                    <a:pt x="2208881" y="0"/>
                  </a:lnTo>
                  <a:lnTo>
                    <a:pt x="2208881" y="278167"/>
                  </a:lnTo>
                  <a:lnTo>
                    <a:pt x="0" y="278167"/>
                  </a:lnTo>
                  <a:close/>
                </a:path>
              </a:pathLst>
            </a:custGeom>
            <a:solidFill>
              <a:srgbClr val="2C13DD"/>
            </a:solidFill>
          </p:spPr>
        </p:sp>
        <p:sp>
          <p:nvSpPr>
            <p:cNvPr name="TextBox 19" id="19"/>
            <p:cNvSpPr txBox="true"/>
            <p:nvPr/>
          </p:nvSpPr>
          <p:spPr>
            <a:xfrm>
              <a:off x="0" y="-38100"/>
              <a:ext cx="2208881" cy="316267"/>
            </a:xfrm>
            <a:prstGeom prst="rect">
              <a:avLst/>
            </a:prstGeom>
          </p:spPr>
          <p:txBody>
            <a:bodyPr anchor="ctr" rtlCol="false" tIns="26668" lIns="26668" bIns="26668" rIns="26668"/>
            <a:lstStyle/>
            <a:p>
              <a:pPr algn="ctr">
                <a:lnSpc>
                  <a:spcPts val="2992"/>
                </a:lnSpc>
              </a:pPr>
            </a:p>
          </p:txBody>
        </p:sp>
      </p:grpSp>
      <p:grpSp>
        <p:nvGrpSpPr>
          <p:cNvPr name="Group 20" id="20"/>
          <p:cNvGrpSpPr/>
          <p:nvPr/>
        </p:nvGrpSpPr>
        <p:grpSpPr>
          <a:xfrm rot="0">
            <a:off x="1404680" y="7956573"/>
            <a:ext cx="4040800" cy="833542"/>
            <a:chOff x="0" y="0"/>
            <a:chExt cx="5387734" cy="1111389"/>
          </a:xfrm>
        </p:grpSpPr>
        <p:grpSp>
          <p:nvGrpSpPr>
            <p:cNvPr name="Group 21" id="21"/>
            <p:cNvGrpSpPr/>
            <p:nvPr/>
          </p:nvGrpSpPr>
          <p:grpSpPr>
            <a:xfrm rot="0">
              <a:off x="0" y="0"/>
              <a:ext cx="5387734" cy="1111389"/>
              <a:chOff x="0" y="0"/>
              <a:chExt cx="1348483" cy="278167"/>
            </a:xfrm>
          </p:grpSpPr>
          <p:sp>
            <p:nvSpPr>
              <p:cNvPr name="Freeform 22" id="22"/>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3" id="23"/>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4" id="24"/>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Account</a:t>
              </a:r>
            </a:p>
          </p:txBody>
        </p:sp>
      </p:grpSp>
      <p:grpSp>
        <p:nvGrpSpPr>
          <p:cNvPr name="Group 25" id="25"/>
          <p:cNvGrpSpPr/>
          <p:nvPr/>
        </p:nvGrpSpPr>
        <p:grpSpPr>
          <a:xfrm rot="0">
            <a:off x="1404680" y="8961565"/>
            <a:ext cx="4040800" cy="833542"/>
            <a:chOff x="0" y="0"/>
            <a:chExt cx="5387734" cy="1111389"/>
          </a:xfrm>
        </p:grpSpPr>
        <p:grpSp>
          <p:nvGrpSpPr>
            <p:cNvPr name="Group 26" id="26"/>
            <p:cNvGrpSpPr/>
            <p:nvPr/>
          </p:nvGrpSpPr>
          <p:grpSpPr>
            <a:xfrm rot="0">
              <a:off x="0" y="0"/>
              <a:ext cx="5387734" cy="1111389"/>
              <a:chOff x="0" y="0"/>
              <a:chExt cx="1348483" cy="278167"/>
            </a:xfrm>
          </p:grpSpPr>
          <p:sp>
            <p:nvSpPr>
              <p:cNvPr name="Freeform 27" id="27"/>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8" id="28"/>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9" id="29"/>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Edit account</a:t>
              </a:r>
            </a:p>
          </p:txBody>
        </p:sp>
      </p:grpSp>
      <p:sp>
        <p:nvSpPr>
          <p:cNvPr name="TextBox 30" id="30"/>
          <p:cNvSpPr txBox="true"/>
          <p:nvPr/>
        </p:nvSpPr>
        <p:spPr>
          <a:xfrm rot="0">
            <a:off x="1760643" y="5184723"/>
            <a:ext cx="36848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Create Account</a:t>
            </a:r>
          </a:p>
        </p:txBody>
      </p:sp>
      <p:sp>
        <p:nvSpPr>
          <p:cNvPr name="TextBox 31" id="31"/>
          <p:cNvSpPr txBox="true"/>
          <p:nvPr/>
        </p:nvSpPr>
        <p:spPr>
          <a:xfrm rot="0">
            <a:off x="1760643" y="6193272"/>
            <a:ext cx="16644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Home</a:t>
            </a:r>
          </a:p>
        </p:txBody>
      </p:sp>
      <p:sp>
        <p:nvSpPr>
          <p:cNvPr name="TextBox 32" id="32"/>
          <p:cNvSpPr txBox="true"/>
          <p:nvPr/>
        </p:nvSpPr>
        <p:spPr>
          <a:xfrm rot="0">
            <a:off x="1760643" y="7058876"/>
            <a:ext cx="3684837" cy="554867"/>
          </a:xfrm>
          <a:prstGeom prst="rect">
            <a:avLst/>
          </a:prstGeom>
        </p:spPr>
        <p:txBody>
          <a:bodyPr anchor="t" rtlCol="false" tIns="0" lIns="0" bIns="0" rIns="0">
            <a:spAutoFit/>
          </a:bodyPr>
          <a:lstStyle/>
          <a:p>
            <a:pPr>
              <a:lnSpc>
                <a:spcPts val="4591"/>
              </a:lnSpc>
            </a:pPr>
            <a:r>
              <a:rPr lang="en-US" sz="3279">
                <a:solidFill>
                  <a:srgbClr val="FFFFFF"/>
                </a:solidFill>
                <a:latin typeface="Open Sans Bold"/>
              </a:rPr>
              <a:t>Tambah Tugas</a:t>
            </a:r>
          </a:p>
        </p:txBody>
      </p:sp>
      <p:sp>
        <p:nvSpPr>
          <p:cNvPr name="TextBox 33" id="33"/>
          <p:cNvSpPr txBox="true"/>
          <p:nvPr/>
        </p:nvSpPr>
        <p:spPr>
          <a:xfrm rot="0">
            <a:off x="1028700" y="1328563"/>
            <a:ext cx="5582014" cy="1424970"/>
          </a:xfrm>
          <a:prstGeom prst="rect">
            <a:avLst/>
          </a:prstGeom>
        </p:spPr>
        <p:txBody>
          <a:bodyPr anchor="t" rtlCol="false" tIns="0" lIns="0" bIns="0" rIns="0">
            <a:spAutoFit/>
          </a:bodyPr>
          <a:lstStyle/>
          <a:p>
            <a:pPr>
              <a:lnSpc>
                <a:spcPts val="5220"/>
              </a:lnSpc>
            </a:pPr>
            <a:r>
              <a:rPr lang="en-US" sz="5737" spc="177">
                <a:solidFill>
                  <a:srgbClr val="FFFFFF"/>
                </a:solidFill>
                <a:latin typeface="Poppins Heavy"/>
              </a:rPr>
              <a:t>RANCANGAN</a:t>
            </a:r>
          </a:p>
          <a:p>
            <a:pPr>
              <a:lnSpc>
                <a:spcPts val="5220"/>
              </a:lnSpc>
            </a:pPr>
            <a:r>
              <a:rPr lang="en-US" sz="5737" spc="177">
                <a:solidFill>
                  <a:srgbClr val="FFFFFF"/>
                </a:solidFill>
                <a:latin typeface="Poppins Heavy"/>
              </a:rPr>
              <a:t>ANTARMUKA</a:t>
            </a:r>
          </a:p>
        </p:txBody>
      </p:sp>
      <p:sp>
        <p:nvSpPr>
          <p:cNvPr name="TextBox 34" id="34"/>
          <p:cNvSpPr txBox="true"/>
          <p:nvPr/>
        </p:nvSpPr>
        <p:spPr>
          <a:xfrm rot="0">
            <a:off x="1760643" y="3173641"/>
            <a:ext cx="3684837" cy="290706"/>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Halaman Awal</a:t>
            </a:r>
          </a:p>
        </p:txBody>
      </p:sp>
      <p:sp>
        <p:nvSpPr>
          <p:cNvPr name="TextBox 35" id="35"/>
          <p:cNvSpPr txBox="true"/>
          <p:nvPr/>
        </p:nvSpPr>
        <p:spPr>
          <a:xfrm rot="0">
            <a:off x="1760643" y="4174925"/>
            <a:ext cx="16644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Login</a:t>
            </a:r>
          </a:p>
        </p:txBody>
      </p:sp>
      <p:grpSp>
        <p:nvGrpSpPr>
          <p:cNvPr name="Group 36" id="36"/>
          <p:cNvGrpSpPr/>
          <p:nvPr/>
        </p:nvGrpSpPr>
        <p:grpSpPr>
          <a:xfrm rot="0">
            <a:off x="17395218" y="36280"/>
            <a:ext cx="892782" cy="992420"/>
            <a:chOff x="0" y="0"/>
            <a:chExt cx="1129801" cy="1255892"/>
          </a:xfrm>
        </p:grpSpPr>
        <p:sp>
          <p:nvSpPr>
            <p:cNvPr name="Freeform 37" id="37"/>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38" id="38"/>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5</a:t>
              </a:r>
            </a:p>
          </p:txBody>
        </p:sp>
      </p:grpSp>
      <p:grpSp>
        <p:nvGrpSpPr>
          <p:cNvPr name="Group 39" id="39"/>
          <p:cNvGrpSpPr>
            <a:grpSpLocks noChangeAspect="true"/>
          </p:cNvGrpSpPr>
          <p:nvPr/>
        </p:nvGrpSpPr>
        <p:grpSpPr>
          <a:xfrm rot="0">
            <a:off x="13171932" y="1028700"/>
            <a:ext cx="4087368" cy="8229600"/>
            <a:chOff x="0" y="0"/>
            <a:chExt cx="9461500" cy="19050000"/>
          </a:xfrm>
        </p:grpSpPr>
        <p:sp>
          <p:nvSpPr>
            <p:cNvPr name="Freeform 40" id="40"/>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10039" t="-1868" r="-10578" b="0"/>
              </a:stretch>
            </a:blipFill>
          </p:spPr>
        </p:sp>
        <p:sp>
          <p:nvSpPr>
            <p:cNvPr name="Freeform 41" id="41"/>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404680" y="2914006"/>
            <a:ext cx="4040800" cy="833542"/>
            <a:chOff x="0" y="0"/>
            <a:chExt cx="1348483" cy="278167"/>
          </a:xfrm>
        </p:grpSpPr>
        <p:sp>
          <p:nvSpPr>
            <p:cNvPr name="Freeform 3" id="3"/>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4" id="4"/>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5" id="5"/>
          <p:cNvGrpSpPr/>
          <p:nvPr/>
        </p:nvGrpSpPr>
        <p:grpSpPr>
          <a:xfrm rot="0">
            <a:off x="1404680" y="3922556"/>
            <a:ext cx="4040800" cy="833542"/>
            <a:chOff x="0" y="0"/>
            <a:chExt cx="1348483" cy="278167"/>
          </a:xfrm>
        </p:grpSpPr>
        <p:sp>
          <p:nvSpPr>
            <p:cNvPr name="Freeform 6" id="6"/>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7" id="7"/>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8" id="8"/>
          <p:cNvGrpSpPr/>
          <p:nvPr/>
        </p:nvGrpSpPr>
        <p:grpSpPr>
          <a:xfrm rot="0">
            <a:off x="1404680" y="4931106"/>
            <a:ext cx="4040800" cy="833542"/>
            <a:chOff x="0" y="0"/>
            <a:chExt cx="1348483" cy="278167"/>
          </a:xfrm>
        </p:grpSpPr>
        <p:sp>
          <p:nvSpPr>
            <p:cNvPr name="Freeform 9" id="9"/>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0" id="10"/>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11" id="11"/>
          <p:cNvGrpSpPr/>
          <p:nvPr/>
        </p:nvGrpSpPr>
        <p:grpSpPr>
          <a:xfrm rot="0">
            <a:off x="1404680" y="5939655"/>
            <a:ext cx="4040800" cy="833542"/>
            <a:chOff x="0" y="0"/>
            <a:chExt cx="1348483" cy="278167"/>
          </a:xfrm>
        </p:grpSpPr>
        <p:sp>
          <p:nvSpPr>
            <p:cNvPr name="Freeform 12" id="12"/>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3" id="13"/>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14" id="14"/>
          <p:cNvGrpSpPr/>
          <p:nvPr/>
        </p:nvGrpSpPr>
        <p:grpSpPr>
          <a:xfrm rot="0">
            <a:off x="1404680" y="6951581"/>
            <a:ext cx="4040800" cy="833542"/>
            <a:chOff x="0" y="0"/>
            <a:chExt cx="1348483" cy="278167"/>
          </a:xfrm>
        </p:grpSpPr>
        <p:sp>
          <p:nvSpPr>
            <p:cNvPr name="Freeform 15" id="15"/>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6" id="16"/>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17" id="17"/>
          <p:cNvGrpSpPr/>
          <p:nvPr/>
        </p:nvGrpSpPr>
        <p:grpSpPr>
          <a:xfrm rot="0">
            <a:off x="6391710" y="-2090125"/>
            <a:ext cx="18916953" cy="1891695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351"/>
                </a:lnSpc>
              </a:pPr>
            </a:p>
          </p:txBody>
        </p:sp>
      </p:grpSp>
      <p:grpSp>
        <p:nvGrpSpPr>
          <p:cNvPr name="Group 20" id="20"/>
          <p:cNvGrpSpPr/>
          <p:nvPr/>
        </p:nvGrpSpPr>
        <p:grpSpPr>
          <a:xfrm rot="0">
            <a:off x="1404680" y="7956573"/>
            <a:ext cx="6619030" cy="833542"/>
            <a:chOff x="0" y="0"/>
            <a:chExt cx="2208881" cy="278167"/>
          </a:xfrm>
        </p:grpSpPr>
        <p:sp>
          <p:nvSpPr>
            <p:cNvPr name="Freeform 21" id="21"/>
            <p:cNvSpPr/>
            <p:nvPr/>
          </p:nvSpPr>
          <p:spPr>
            <a:xfrm flipH="false" flipV="false" rot="0">
              <a:off x="0" y="0"/>
              <a:ext cx="2208881" cy="278167"/>
            </a:xfrm>
            <a:custGeom>
              <a:avLst/>
              <a:gdLst/>
              <a:ahLst/>
              <a:cxnLst/>
              <a:rect r="r" b="b" t="t" l="l"/>
              <a:pathLst>
                <a:path h="278167" w="2208881">
                  <a:moveTo>
                    <a:pt x="0" y="0"/>
                  </a:moveTo>
                  <a:lnTo>
                    <a:pt x="2208881" y="0"/>
                  </a:lnTo>
                  <a:lnTo>
                    <a:pt x="2208881" y="278167"/>
                  </a:lnTo>
                  <a:lnTo>
                    <a:pt x="0" y="278167"/>
                  </a:lnTo>
                  <a:close/>
                </a:path>
              </a:pathLst>
            </a:custGeom>
            <a:solidFill>
              <a:srgbClr val="2C13DD"/>
            </a:solidFill>
          </p:spPr>
        </p:sp>
        <p:sp>
          <p:nvSpPr>
            <p:cNvPr name="TextBox 22" id="22"/>
            <p:cNvSpPr txBox="true"/>
            <p:nvPr/>
          </p:nvSpPr>
          <p:spPr>
            <a:xfrm>
              <a:off x="0" y="-38100"/>
              <a:ext cx="2208881" cy="316267"/>
            </a:xfrm>
            <a:prstGeom prst="rect">
              <a:avLst/>
            </a:prstGeom>
          </p:spPr>
          <p:txBody>
            <a:bodyPr anchor="ctr" rtlCol="false" tIns="26668" lIns="26668" bIns="26668" rIns="26668"/>
            <a:lstStyle/>
            <a:p>
              <a:pPr algn="ctr">
                <a:lnSpc>
                  <a:spcPts val="2992"/>
                </a:lnSpc>
              </a:pPr>
            </a:p>
          </p:txBody>
        </p:sp>
      </p:grpSp>
      <p:grpSp>
        <p:nvGrpSpPr>
          <p:cNvPr name="Group 23" id="23"/>
          <p:cNvGrpSpPr/>
          <p:nvPr/>
        </p:nvGrpSpPr>
        <p:grpSpPr>
          <a:xfrm rot="0">
            <a:off x="1404680" y="8961565"/>
            <a:ext cx="4040800" cy="833542"/>
            <a:chOff x="0" y="0"/>
            <a:chExt cx="5387734" cy="1111389"/>
          </a:xfrm>
        </p:grpSpPr>
        <p:grpSp>
          <p:nvGrpSpPr>
            <p:cNvPr name="Group 24" id="24"/>
            <p:cNvGrpSpPr/>
            <p:nvPr/>
          </p:nvGrpSpPr>
          <p:grpSpPr>
            <a:xfrm rot="0">
              <a:off x="0" y="0"/>
              <a:ext cx="5387734" cy="1111389"/>
              <a:chOff x="0" y="0"/>
              <a:chExt cx="1348483" cy="278167"/>
            </a:xfrm>
          </p:grpSpPr>
          <p:sp>
            <p:nvSpPr>
              <p:cNvPr name="Freeform 25" id="25"/>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6" id="26"/>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7" id="27"/>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Edit account</a:t>
              </a:r>
            </a:p>
          </p:txBody>
        </p:sp>
      </p:grpSp>
      <p:sp>
        <p:nvSpPr>
          <p:cNvPr name="TextBox 28" id="28"/>
          <p:cNvSpPr txBox="true"/>
          <p:nvPr/>
        </p:nvSpPr>
        <p:spPr>
          <a:xfrm rot="0">
            <a:off x="1760643" y="5184723"/>
            <a:ext cx="36848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Create Account</a:t>
            </a:r>
          </a:p>
        </p:txBody>
      </p:sp>
      <p:sp>
        <p:nvSpPr>
          <p:cNvPr name="TextBox 29" id="29"/>
          <p:cNvSpPr txBox="true"/>
          <p:nvPr/>
        </p:nvSpPr>
        <p:spPr>
          <a:xfrm rot="0">
            <a:off x="1760643" y="6193272"/>
            <a:ext cx="16644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Home</a:t>
            </a:r>
          </a:p>
        </p:txBody>
      </p:sp>
      <p:sp>
        <p:nvSpPr>
          <p:cNvPr name="TextBox 30" id="30"/>
          <p:cNvSpPr txBox="true"/>
          <p:nvPr/>
        </p:nvSpPr>
        <p:spPr>
          <a:xfrm rot="0">
            <a:off x="1760643" y="7203949"/>
            <a:ext cx="3684837" cy="290706"/>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Tambah Tugas</a:t>
            </a:r>
          </a:p>
        </p:txBody>
      </p:sp>
      <p:sp>
        <p:nvSpPr>
          <p:cNvPr name="TextBox 31" id="31"/>
          <p:cNvSpPr txBox="true"/>
          <p:nvPr/>
        </p:nvSpPr>
        <p:spPr>
          <a:xfrm rot="0">
            <a:off x="1760643" y="8067335"/>
            <a:ext cx="3394502" cy="554867"/>
          </a:xfrm>
          <a:prstGeom prst="rect">
            <a:avLst/>
          </a:prstGeom>
        </p:spPr>
        <p:txBody>
          <a:bodyPr anchor="t" rtlCol="false" tIns="0" lIns="0" bIns="0" rIns="0">
            <a:spAutoFit/>
          </a:bodyPr>
          <a:lstStyle/>
          <a:p>
            <a:pPr>
              <a:lnSpc>
                <a:spcPts val="4591"/>
              </a:lnSpc>
            </a:pPr>
            <a:r>
              <a:rPr lang="en-US" sz="3279">
                <a:solidFill>
                  <a:srgbClr val="FFFFFF"/>
                </a:solidFill>
                <a:latin typeface="Open Sans Bold"/>
              </a:rPr>
              <a:t>Account</a:t>
            </a:r>
          </a:p>
        </p:txBody>
      </p:sp>
      <p:sp>
        <p:nvSpPr>
          <p:cNvPr name="TextBox 32" id="32"/>
          <p:cNvSpPr txBox="true"/>
          <p:nvPr/>
        </p:nvSpPr>
        <p:spPr>
          <a:xfrm rot="0">
            <a:off x="1028700" y="1328563"/>
            <a:ext cx="5582014" cy="1424970"/>
          </a:xfrm>
          <a:prstGeom prst="rect">
            <a:avLst/>
          </a:prstGeom>
        </p:spPr>
        <p:txBody>
          <a:bodyPr anchor="t" rtlCol="false" tIns="0" lIns="0" bIns="0" rIns="0">
            <a:spAutoFit/>
          </a:bodyPr>
          <a:lstStyle/>
          <a:p>
            <a:pPr>
              <a:lnSpc>
                <a:spcPts val="5220"/>
              </a:lnSpc>
            </a:pPr>
            <a:r>
              <a:rPr lang="en-US" sz="5737" spc="177">
                <a:solidFill>
                  <a:srgbClr val="FFFFFF"/>
                </a:solidFill>
                <a:latin typeface="Poppins Heavy"/>
              </a:rPr>
              <a:t>RANCANGAN</a:t>
            </a:r>
          </a:p>
          <a:p>
            <a:pPr>
              <a:lnSpc>
                <a:spcPts val="5220"/>
              </a:lnSpc>
            </a:pPr>
            <a:r>
              <a:rPr lang="en-US" sz="5737" spc="177">
                <a:solidFill>
                  <a:srgbClr val="FFFFFF"/>
                </a:solidFill>
                <a:latin typeface="Poppins Heavy"/>
              </a:rPr>
              <a:t>ANTARMUKA</a:t>
            </a:r>
          </a:p>
        </p:txBody>
      </p:sp>
      <p:sp>
        <p:nvSpPr>
          <p:cNvPr name="TextBox 33" id="33"/>
          <p:cNvSpPr txBox="true"/>
          <p:nvPr/>
        </p:nvSpPr>
        <p:spPr>
          <a:xfrm rot="0">
            <a:off x="1760643" y="3173641"/>
            <a:ext cx="3684837" cy="290706"/>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Halaman Awal</a:t>
            </a:r>
          </a:p>
        </p:txBody>
      </p:sp>
      <p:sp>
        <p:nvSpPr>
          <p:cNvPr name="TextBox 34" id="34"/>
          <p:cNvSpPr txBox="true"/>
          <p:nvPr/>
        </p:nvSpPr>
        <p:spPr>
          <a:xfrm rot="0">
            <a:off x="1760643" y="4174925"/>
            <a:ext cx="16644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Login</a:t>
            </a:r>
          </a:p>
        </p:txBody>
      </p:sp>
      <p:grpSp>
        <p:nvGrpSpPr>
          <p:cNvPr name="Group 35" id="35"/>
          <p:cNvGrpSpPr/>
          <p:nvPr/>
        </p:nvGrpSpPr>
        <p:grpSpPr>
          <a:xfrm rot="0">
            <a:off x="17395218" y="36280"/>
            <a:ext cx="892782" cy="992420"/>
            <a:chOff x="0" y="0"/>
            <a:chExt cx="1129801" cy="1255892"/>
          </a:xfrm>
        </p:grpSpPr>
        <p:sp>
          <p:nvSpPr>
            <p:cNvPr name="Freeform 36" id="36"/>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37" id="37"/>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5</a:t>
              </a:r>
            </a:p>
          </p:txBody>
        </p:sp>
      </p:grpSp>
      <p:grpSp>
        <p:nvGrpSpPr>
          <p:cNvPr name="Group 38" id="38"/>
          <p:cNvGrpSpPr>
            <a:grpSpLocks noChangeAspect="true"/>
          </p:cNvGrpSpPr>
          <p:nvPr/>
        </p:nvGrpSpPr>
        <p:grpSpPr>
          <a:xfrm rot="0">
            <a:off x="13171932" y="1028700"/>
            <a:ext cx="4087368" cy="8229600"/>
            <a:chOff x="0" y="0"/>
            <a:chExt cx="9461500" cy="19050000"/>
          </a:xfrm>
        </p:grpSpPr>
        <p:sp>
          <p:nvSpPr>
            <p:cNvPr name="Freeform 39" id="3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10155" t="0" r="-10155" b="0"/>
              </a:stretch>
            </a:blipFill>
          </p:spPr>
        </p:sp>
        <p:sp>
          <p:nvSpPr>
            <p:cNvPr name="Freeform 40" id="4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404680" y="2914006"/>
            <a:ext cx="4040800" cy="833542"/>
            <a:chOff x="0" y="0"/>
            <a:chExt cx="1348483" cy="278167"/>
          </a:xfrm>
        </p:grpSpPr>
        <p:sp>
          <p:nvSpPr>
            <p:cNvPr name="Freeform 3" id="3"/>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4" id="4"/>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5" id="5"/>
          <p:cNvGrpSpPr/>
          <p:nvPr/>
        </p:nvGrpSpPr>
        <p:grpSpPr>
          <a:xfrm rot="0">
            <a:off x="1404680" y="3922556"/>
            <a:ext cx="4040800" cy="833542"/>
            <a:chOff x="0" y="0"/>
            <a:chExt cx="1348483" cy="278167"/>
          </a:xfrm>
        </p:grpSpPr>
        <p:sp>
          <p:nvSpPr>
            <p:cNvPr name="Freeform 6" id="6"/>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7" id="7"/>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8" id="8"/>
          <p:cNvGrpSpPr/>
          <p:nvPr/>
        </p:nvGrpSpPr>
        <p:grpSpPr>
          <a:xfrm rot="0">
            <a:off x="1404680" y="4931106"/>
            <a:ext cx="4040800" cy="833542"/>
            <a:chOff x="0" y="0"/>
            <a:chExt cx="1348483" cy="278167"/>
          </a:xfrm>
        </p:grpSpPr>
        <p:sp>
          <p:nvSpPr>
            <p:cNvPr name="Freeform 9" id="9"/>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0" id="10"/>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11" id="11"/>
          <p:cNvGrpSpPr/>
          <p:nvPr/>
        </p:nvGrpSpPr>
        <p:grpSpPr>
          <a:xfrm rot="0">
            <a:off x="1404680" y="5939655"/>
            <a:ext cx="4040800" cy="833542"/>
            <a:chOff x="0" y="0"/>
            <a:chExt cx="1348483" cy="278167"/>
          </a:xfrm>
        </p:grpSpPr>
        <p:sp>
          <p:nvSpPr>
            <p:cNvPr name="Freeform 12" id="12"/>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3" id="13"/>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14" id="14"/>
          <p:cNvGrpSpPr/>
          <p:nvPr/>
        </p:nvGrpSpPr>
        <p:grpSpPr>
          <a:xfrm rot="0">
            <a:off x="1404680" y="6951581"/>
            <a:ext cx="4040800" cy="833542"/>
            <a:chOff x="0" y="0"/>
            <a:chExt cx="1348483" cy="278167"/>
          </a:xfrm>
        </p:grpSpPr>
        <p:sp>
          <p:nvSpPr>
            <p:cNvPr name="Freeform 15" id="15"/>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6" id="16"/>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17" id="17"/>
          <p:cNvGrpSpPr/>
          <p:nvPr/>
        </p:nvGrpSpPr>
        <p:grpSpPr>
          <a:xfrm rot="0">
            <a:off x="1404680" y="7956573"/>
            <a:ext cx="4040800" cy="833542"/>
            <a:chOff x="0" y="0"/>
            <a:chExt cx="1348483" cy="278167"/>
          </a:xfrm>
        </p:grpSpPr>
        <p:sp>
          <p:nvSpPr>
            <p:cNvPr name="Freeform 18" id="18"/>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9" id="19"/>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20" id="20"/>
          <p:cNvGrpSpPr/>
          <p:nvPr/>
        </p:nvGrpSpPr>
        <p:grpSpPr>
          <a:xfrm rot="0">
            <a:off x="6391710" y="-2090125"/>
            <a:ext cx="18916953" cy="1891695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351"/>
                </a:lnSpc>
              </a:pPr>
            </a:p>
          </p:txBody>
        </p:sp>
      </p:grpSp>
      <p:grpSp>
        <p:nvGrpSpPr>
          <p:cNvPr name="Group 23" id="23"/>
          <p:cNvGrpSpPr/>
          <p:nvPr/>
        </p:nvGrpSpPr>
        <p:grpSpPr>
          <a:xfrm rot="0">
            <a:off x="1404680" y="8961565"/>
            <a:ext cx="6619030" cy="833542"/>
            <a:chOff x="0" y="0"/>
            <a:chExt cx="2208881" cy="278167"/>
          </a:xfrm>
        </p:grpSpPr>
        <p:sp>
          <p:nvSpPr>
            <p:cNvPr name="Freeform 24" id="24"/>
            <p:cNvSpPr/>
            <p:nvPr/>
          </p:nvSpPr>
          <p:spPr>
            <a:xfrm flipH="false" flipV="false" rot="0">
              <a:off x="0" y="0"/>
              <a:ext cx="2208881" cy="278167"/>
            </a:xfrm>
            <a:custGeom>
              <a:avLst/>
              <a:gdLst/>
              <a:ahLst/>
              <a:cxnLst/>
              <a:rect r="r" b="b" t="t" l="l"/>
              <a:pathLst>
                <a:path h="278167" w="2208881">
                  <a:moveTo>
                    <a:pt x="0" y="0"/>
                  </a:moveTo>
                  <a:lnTo>
                    <a:pt x="2208881" y="0"/>
                  </a:lnTo>
                  <a:lnTo>
                    <a:pt x="2208881" y="278167"/>
                  </a:lnTo>
                  <a:lnTo>
                    <a:pt x="0" y="278167"/>
                  </a:lnTo>
                  <a:close/>
                </a:path>
              </a:pathLst>
            </a:custGeom>
            <a:solidFill>
              <a:srgbClr val="2C13DD"/>
            </a:solidFill>
          </p:spPr>
        </p:sp>
        <p:sp>
          <p:nvSpPr>
            <p:cNvPr name="TextBox 25" id="25"/>
            <p:cNvSpPr txBox="true"/>
            <p:nvPr/>
          </p:nvSpPr>
          <p:spPr>
            <a:xfrm>
              <a:off x="0" y="-38100"/>
              <a:ext cx="2208881" cy="316267"/>
            </a:xfrm>
            <a:prstGeom prst="rect">
              <a:avLst/>
            </a:prstGeom>
          </p:spPr>
          <p:txBody>
            <a:bodyPr anchor="ctr" rtlCol="false" tIns="26668" lIns="26668" bIns="26668" rIns="26668"/>
            <a:lstStyle/>
            <a:p>
              <a:pPr algn="ctr">
                <a:lnSpc>
                  <a:spcPts val="2992"/>
                </a:lnSpc>
              </a:pPr>
            </a:p>
          </p:txBody>
        </p:sp>
      </p:grpSp>
      <p:sp>
        <p:nvSpPr>
          <p:cNvPr name="TextBox 26" id="26"/>
          <p:cNvSpPr txBox="true"/>
          <p:nvPr/>
        </p:nvSpPr>
        <p:spPr>
          <a:xfrm rot="0">
            <a:off x="1760643" y="5184723"/>
            <a:ext cx="36848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Create Account</a:t>
            </a:r>
          </a:p>
        </p:txBody>
      </p:sp>
      <p:sp>
        <p:nvSpPr>
          <p:cNvPr name="TextBox 27" id="27"/>
          <p:cNvSpPr txBox="true"/>
          <p:nvPr/>
        </p:nvSpPr>
        <p:spPr>
          <a:xfrm rot="0">
            <a:off x="1760643" y="6193272"/>
            <a:ext cx="16644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Home</a:t>
            </a:r>
          </a:p>
        </p:txBody>
      </p:sp>
      <p:sp>
        <p:nvSpPr>
          <p:cNvPr name="TextBox 28" id="28"/>
          <p:cNvSpPr txBox="true"/>
          <p:nvPr/>
        </p:nvSpPr>
        <p:spPr>
          <a:xfrm rot="0">
            <a:off x="1760643" y="7203949"/>
            <a:ext cx="3684837" cy="290706"/>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Tambah Tugas</a:t>
            </a:r>
          </a:p>
        </p:txBody>
      </p:sp>
      <p:sp>
        <p:nvSpPr>
          <p:cNvPr name="TextBox 29" id="29"/>
          <p:cNvSpPr txBox="true"/>
          <p:nvPr/>
        </p:nvSpPr>
        <p:spPr>
          <a:xfrm rot="0">
            <a:off x="1760643" y="8204223"/>
            <a:ext cx="3394502" cy="290706"/>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Account</a:t>
            </a:r>
          </a:p>
        </p:txBody>
      </p:sp>
      <p:sp>
        <p:nvSpPr>
          <p:cNvPr name="TextBox 30" id="30"/>
          <p:cNvSpPr txBox="true"/>
          <p:nvPr/>
        </p:nvSpPr>
        <p:spPr>
          <a:xfrm rot="0">
            <a:off x="1760643" y="9072327"/>
            <a:ext cx="3684837" cy="554867"/>
          </a:xfrm>
          <a:prstGeom prst="rect">
            <a:avLst/>
          </a:prstGeom>
        </p:spPr>
        <p:txBody>
          <a:bodyPr anchor="t" rtlCol="false" tIns="0" lIns="0" bIns="0" rIns="0">
            <a:spAutoFit/>
          </a:bodyPr>
          <a:lstStyle/>
          <a:p>
            <a:pPr>
              <a:lnSpc>
                <a:spcPts val="4591"/>
              </a:lnSpc>
            </a:pPr>
            <a:r>
              <a:rPr lang="en-US" sz="3279">
                <a:solidFill>
                  <a:srgbClr val="FFFFFF"/>
                </a:solidFill>
                <a:latin typeface="Open Sans Bold"/>
              </a:rPr>
              <a:t>Edit account</a:t>
            </a:r>
          </a:p>
        </p:txBody>
      </p:sp>
      <p:sp>
        <p:nvSpPr>
          <p:cNvPr name="TextBox 31" id="31"/>
          <p:cNvSpPr txBox="true"/>
          <p:nvPr/>
        </p:nvSpPr>
        <p:spPr>
          <a:xfrm rot="0">
            <a:off x="1028700" y="1328563"/>
            <a:ext cx="5582014" cy="1424970"/>
          </a:xfrm>
          <a:prstGeom prst="rect">
            <a:avLst/>
          </a:prstGeom>
        </p:spPr>
        <p:txBody>
          <a:bodyPr anchor="t" rtlCol="false" tIns="0" lIns="0" bIns="0" rIns="0">
            <a:spAutoFit/>
          </a:bodyPr>
          <a:lstStyle/>
          <a:p>
            <a:pPr>
              <a:lnSpc>
                <a:spcPts val="5220"/>
              </a:lnSpc>
            </a:pPr>
            <a:r>
              <a:rPr lang="en-US" sz="5737" spc="177">
                <a:solidFill>
                  <a:srgbClr val="FFFFFF"/>
                </a:solidFill>
                <a:latin typeface="Poppins Heavy"/>
              </a:rPr>
              <a:t>RANCANGAN</a:t>
            </a:r>
          </a:p>
          <a:p>
            <a:pPr>
              <a:lnSpc>
                <a:spcPts val="5220"/>
              </a:lnSpc>
            </a:pPr>
            <a:r>
              <a:rPr lang="en-US" sz="5737" spc="177">
                <a:solidFill>
                  <a:srgbClr val="FFFFFF"/>
                </a:solidFill>
                <a:latin typeface="Poppins Heavy"/>
              </a:rPr>
              <a:t>ANTARMUKA</a:t>
            </a:r>
          </a:p>
        </p:txBody>
      </p:sp>
      <p:sp>
        <p:nvSpPr>
          <p:cNvPr name="TextBox 32" id="32"/>
          <p:cNvSpPr txBox="true"/>
          <p:nvPr/>
        </p:nvSpPr>
        <p:spPr>
          <a:xfrm rot="0">
            <a:off x="1760643" y="3173641"/>
            <a:ext cx="3684837" cy="290706"/>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Halaman Awal</a:t>
            </a:r>
          </a:p>
        </p:txBody>
      </p:sp>
      <p:sp>
        <p:nvSpPr>
          <p:cNvPr name="TextBox 33" id="33"/>
          <p:cNvSpPr txBox="true"/>
          <p:nvPr/>
        </p:nvSpPr>
        <p:spPr>
          <a:xfrm rot="0">
            <a:off x="1760643" y="4174925"/>
            <a:ext cx="16644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Login</a:t>
            </a:r>
          </a:p>
        </p:txBody>
      </p:sp>
      <p:grpSp>
        <p:nvGrpSpPr>
          <p:cNvPr name="Group 34" id="34"/>
          <p:cNvGrpSpPr/>
          <p:nvPr/>
        </p:nvGrpSpPr>
        <p:grpSpPr>
          <a:xfrm rot="0">
            <a:off x="17395218" y="36280"/>
            <a:ext cx="892782" cy="992420"/>
            <a:chOff x="0" y="0"/>
            <a:chExt cx="1129801" cy="1255892"/>
          </a:xfrm>
        </p:grpSpPr>
        <p:sp>
          <p:nvSpPr>
            <p:cNvPr name="Freeform 35" id="35"/>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36" id="36"/>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5</a:t>
              </a:r>
            </a:p>
          </p:txBody>
        </p:sp>
      </p:grpSp>
      <p:grpSp>
        <p:nvGrpSpPr>
          <p:cNvPr name="Group 37" id="37"/>
          <p:cNvGrpSpPr>
            <a:grpSpLocks noChangeAspect="true"/>
          </p:cNvGrpSpPr>
          <p:nvPr/>
        </p:nvGrpSpPr>
        <p:grpSpPr>
          <a:xfrm rot="0">
            <a:off x="13171932" y="1028700"/>
            <a:ext cx="4087368" cy="8229600"/>
            <a:chOff x="0" y="0"/>
            <a:chExt cx="9461500" cy="19050000"/>
          </a:xfrm>
        </p:grpSpPr>
        <p:sp>
          <p:nvSpPr>
            <p:cNvPr name="Freeform 38" id="38"/>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10376" t="-1735" r="-9064" b="0"/>
              </a:stretch>
            </a:blipFill>
          </p:spPr>
        </p:sp>
        <p:sp>
          <p:nvSpPr>
            <p:cNvPr name="Freeform 39" id="39"/>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198987" y="0"/>
            <a:ext cx="6746025" cy="4932985"/>
            <a:chOff x="0" y="0"/>
            <a:chExt cx="1181817" cy="864196"/>
          </a:xfrm>
        </p:grpSpPr>
        <p:sp>
          <p:nvSpPr>
            <p:cNvPr name="Freeform 3" id="3"/>
            <p:cNvSpPr/>
            <p:nvPr/>
          </p:nvSpPr>
          <p:spPr>
            <a:xfrm flipH="false" flipV="false" rot="0">
              <a:off x="0" y="0"/>
              <a:ext cx="1181817" cy="864196"/>
            </a:xfrm>
            <a:custGeom>
              <a:avLst/>
              <a:gdLst/>
              <a:ahLst/>
              <a:cxnLst/>
              <a:rect r="r" b="b" t="t" l="l"/>
              <a:pathLst>
                <a:path h="864196" w="1181817">
                  <a:moveTo>
                    <a:pt x="0" y="0"/>
                  </a:moveTo>
                  <a:lnTo>
                    <a:pt x="1181817" y="0"/>
                  </a:lnTo>
                  <a:lnTo>
                    <a:pt x="1181817" y="864196"/>
                  </a:lnTo>
                  <a:lnTo>
                    <a:pt x="0" y="864196"/>
                  </a:lnTo>
                  <a:close/>
                </a:path>
              </a:pathLst>
            </a:custGeom>
            <a:solidFill>
              <a:srgbClr val="2C13DD"/>
            </a:solidFill>
          </p:spPr>
        </p:sp>
        <p:sp>
          <p:nvSpPr>
            <p:cNvPr name="TextBox 4" id="4"/>
            <p:cNvSpPr txBox="true"/>
            <p:nvPr/>
          </p:nvSpPr>
          <p:spPr>
            <a:xfrm>
              <a:off x="0" y="-38100"/>
              <a:ext cx="1181817" cy="902296"/>
            </a:xfrm>
            <a:prstGeom prst="rect">
              <a:avLst/>
            </a:prstGeom>
          </p:spPr>
          <p:txBody>
            <a:bodyPr anchor="ctr" rtlCol="false" tIns="50800" lIns="50800" bIns="50800" rIns="50800"/>
            <a:lstStyle/>
            <a:p>
              <a:pPr algn="ctr">
                <a:lnSpc>
                  <a:spcPts val="2992"/>
                </a:lnSpc>
              </a:pPr>
            </a:p>
          </p:txBody>
        </p:sp>
      </p:grpSp>
      <p:sp>
        <p:nvSpPr>
          <p:cNvPr name="AutoShape 5" id="5"/>
          <p:cNvSpPr/>
          <p:nvPr/>
        </p:nvSpPr>
        <p:spPr>
          <a:xfrm>
            <a:off x="2140507" y="1457232"/>
            <a:ext cx="1024145" cy="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198987" y="0"/>
            <a:ext cx="892782" cy="947672"/>
            <a:chOff x="0" y="0"/>
            <a:chExt cx="1129801" cy="1199265"/>
          </a:xfrm>
        </p:grpSpPr>
        <p:sp>
          <p:nvSpPr>
            <p:cNvPr name="Freeform 7" id="7"/>
            <p:cNvSpPr/>
            <p:nvPr/>
          </p:nvSpPr>
          <p:spPr>
            <a:xfrm flipH="false" flipV="false" rot="0">
              <a:off x="0" y="0"/>
              <a:ext cx="1129801" cy="1199265"/>
            </a:xfrm>
            <a:custGeom>
              <a:avLst/>
              <a:gdLst/>
              <a:ahLst/>
              <a:cxnLst/>
              <a:rect r="r" b="b" t="t" l="l"/>
              <a:pathLst>
                <a:path h="1199265" w="1129801">
                  <a:moveTo>
                    <a:pt x="0" y="0"/>
                  </a:moveTo>
                  <a:lnTo>
                    <a:pt x="1129801" y="0"/>
                  </a:lnTo>
                  <a:lnTo>
                    <a:pt x="1129801" y="1199265"/>
                  </a:lnTo>
                  <a:lnTo>
                    <a:pt x="0" y="1199265"/>
                  </a:lnTo>
                  <a:close/>
                </a:path>
              </a:pathLst>
            </a:custGeom>
            <a:solidFill>
              <a:srgbClr val="FFDE59"/>
            </a:solidFill>
          </p:spPr>
        </p:sp>
        <p:sp>
          <p:nvSpPr>
            <p:cNvPr name="TextBox 8" id="8"/>
            <p:cNvSpPr txBox="true"/>
            <p:nvPr/>
          </p:nvSpPr>
          <p:spPr>
            <a:xfrm>
              <a:off x="0" y="-85725"/>
              <a:ext cx="1129801" cy="1284990"/>
            </a:xfrm>
            <a:prstGeom prst="rect">
              <a:avLst/>
            </a:prstGeom>
          </p:spPr>
          <p:txBody>
            <a:bodyPr anchor="ctr" rtlCol="false" tIns="50800" lIns="50800" bIns="50800" rIns="50800"/>
            <a:lstStyle/>
            <a:p>
              <a:pPr algn="ctr">
                <a:lnSpc>
                  <a:spcPts val="6159"/>
                </a:lnSpc>
              </a:pPr>
              <a:r>
                <a:rPr lang="en-US" sz="4399">
                  <a:solidFill>
                    <a:srgbClr val="000000"/>
                  </a:solidFill>
                  <a:latin typeface="Open Sans Bold"/>
                </a:rPr>
                <a:t>6</a:t>
              </a:r>
            </a:p>
          </p:txBody>
        </p:sp>
      </p:grpSp>
      <p:sp>
        <p:nvSpPr>
          <p:cNvPr name="Freeform 9" id="9"/>
          <p:cNvSpPr/>
          <p:nvPr/>
        </p:nvSpPr>
        <p:spPr>
          <a:xfrm flipH="false" flipV="false" rot="0">
            <a:off x="9144000" y="4932985"/>
            <a:ext cx="9144000" cy="5141415"/>
          </a:xfrm>
          <a:custGeom>
            <a:avLst/>
            <a:gdLst/>
            <a:ahLst/>
            <a:cxnLst/>
            <a:rect r="r" b="b" t="t" l="l"/>
            <a:pathLst>
              <a:path h="5141415" w="9144000">
                <a:moveTo>
                  <a:pt x="0" y="0"/>
                </a:moveTo>
                <a:lnTo>
                  <a:pt x="9144000" y="0"/>
                </a:lnTo>
                <a:lnTo>
                  <a:pt x="9144000" y="5141416"/>
                </a:lnTo>
                <a:lnTo>
                  <a:pt x="0" y="5141416"/>
                </a:lnTo>
                <a:lnTo>
                  <a:pt x="0" y="0"/>
                </a:lnTo>
                <a:close/>
              </a:path>
            </a:pathLst>
          </a:custGeom>
          <a:blipFill>
            <a:blip r:embed="rId2"/>
            <a:stretch>
              <a:fillRect l="0" t="0" r="0" b="0"/>
            </a:stretch>
          </a:blipFill>
        </p:spPr>
      </p:sp>
      <p:sp>
        <p:nvSpPr>
          <p:cNvPr name="Freeform 10" id="10"/>
          <p:cNvSpPr/>
          <p:nvPr/>
        </p:nvSpPr>
        <p:spPr>
          <a:xfrm flipH="false" flipV="false" rot="0">
            <a:off x="0" y="4932985"/>
            <a:ext cx="9147708" cy="5143500"/>
          </a:xfrm>
          <a:custGeom>
            <a:avLst/>
            <a:gdLst/>
            <a:ahLst/>
            <a:cxnLst/>
            <a:rect r="r" b="b" t="t" l="l"/>
            <a:pathLst>
              <a:path h="5143500" w="9147708">
                <a:moveTo>
                  <a:pt x="0" y="0"/>
                </a:moveTo>
                <a:lnTo>
                  <a:pt x="9147708" y="0"/>
                </a:lnTo>
                <a:lnTo>
                  <a:pt x="9147708" y="5143500"/>
                </a:lnTo>
                <a:lnTo>
                  <a:pt x="0" y="5143500"/>
                </a:lnTo>
                <a:lnTo>
                  <a:pt x="0" y="0"/>
                </a:lnTo>
                <a:close/>
              </a:path>
            </a:pathLst>
          </a:custGeom>
          <a:blipFill>
            <a:blip r:embed="rId3"/>
            <a:stretch>
              <a:fillRect l="0" t="0" r="0" b="0"/>
            </a:stretch>
          </a:blipFill>
        </p:spPr>
      </p:sp>
      <p:sp>
        <p:nvSpPr>
          <p:cNvPr name="Freeform 11" id="11"/>
          <p:cNvSpPr/>
          <p:nvPr/>
        </p:nvSpPr>
        <p:spPr>
          <a:xfrm flipH="false" flipV="false" rot="0">
            <a:off x="9144000" y="0"/>
            <a:ext cx="8773308" cy="4932985"/>
          </a:xfrm>
          <a:custGeom>
            <a:avLst/>
            <a:gdLst/>
            <a:ahLst/>
            <a:cxnLst/>
            <a:rect r="r" b="b" t="t" l="l"/>
            <a:pathLst>
              <a:path h="4932985" w="8773308">
                <a:moveTo>
                  <a:pt x="0" y="0"/>
                </a:moveTo>
                <a:lnTo>
                  <a:pt x="8773308" y="0"/>
                </a:lnTo>
                <a:lnTo>
                  <a:pt x="8773308" y="4932985"/>
                </a:lnTo>
                <a:lnTo>
                  <a:pt x="0" y="4932985"/>
                </a:lnTo>
                <a:lnTo>
                  <a:pt x="0" y="0"/>
                </a:lnTo>
                <a:close/>
              </a:path>
            </a:pathLst>
          </a:custGeom>
          <a:blipFill>
            <a:blip r:embed="rId4"/>
            <a:stretch>
              <a:fillRect l="0" t="0" r="0" b="0"/>
            </a:stretch>
          </a:blipFill>
        </p:spPr>
      </p:sp>
      <p:sp>
        <p:nvSpPr>
          <p:cNvPr name="TextBox 12" id="12"/>
          <p:cNvSpPr txBox="true"/>
          <p:nvPr/>
        </p:nvSpPr>
        <p:spPr>
          <a:xfrm rot="0">
            <a:off x="1916146" y="2066443"/>
            <a:ext cx="5311708" cy="1454851"/>
          </a:xfrm>
          <a:prstGeom prst="rect">
            <a:avLst/>
          </a:prstGeom>
        </p:spPr>
        <p:txBody>
          <a:bodyPr anchor="t" rtlCol="false" tIns="0" lIns="0" bIns="0" rIns="0">
            <a:spAutoFit/>
          </a:bodyPr>
          <a:lstStyle/>
          <a:p>
            <a:pPr>
              <a:lnSpc>
                <a:spcPts val="5323"/>
              </a:lnSpc>
            </a:pPr>
            <a:r>
              <a:rPr lang="en-US" sz="5849" spc="181">
                <a:solidFill>
                  <a:srgbClr val="FFFFFF"/>
                </a:solidFill>
                <a:latin typeface="Poppins Heavy"/>
              </a:rPr>
              <a:t>SCREENSHOT CODING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6072396" cy="10287000"/>
            <a:chOff x="0" y="0"/>
            <a:chExt cx="778604" cy="1319001"/>
          </a:xfrm>
        </p:grpSpPr>
        <p:sp>
          <p:nvSpPr>
            <p:cNvPr name="Freeform 3" id="3"/>
            <p:cNvSpPr/>
            <p:nvPr/>
          </p:nvSpPr>
          <p:spPr>
            <a:xfrm flipH="false" flipV="false" rot="0">
              <a:off x="0" y="0"/>
              <a:ext cx="778604" cy="1319001"/>
            </a:xfrm>
            <a:custGeom>
              <a:avLst/>
              <a:gdLst/>
              <a:ahLst/>
              <a:cxnLst/>
              <a:rect r="r" b="b" t="t" l="l"/>
              <a:pathLst>
                <a:path h="1319001" w="778604">
                  <a:moveTo>
                    <a:pt x="0" y="0"/>
                  </a:moveTo>
                  <a:lnTo>
                    <a:pt x="778604" y="0"/>
                  </a:lnTo>
                  <a:lnTo>
                    <a:pt x="778604" y="1319001"/>
                  </a:lnTo>
                  <a:lnTo>
                    <a:pt x="0" y="1319001"/>
                  </a:lnTo>
                  <a:close/>
                </a:path>
              </a:pathLst>
            </a:custGeom>
            <a:solidFill>
              <a:srgbClr val="2C13DD"/>
            </a:solidFill>
          </p:spPr>
        </p:sp>
        <p:sp>
          <p:nvSpPr>
            <p:cNvPr name="TextBox 4" id="4"/>
            <p:cNvSpPr txBox="true"/>
            <p:nvPr/>
          </p:nvSpPr>
          <p:spPr>
            <a:xfrm>
              <a:off x="0" y="-38100"/>
              <a:ext cx="778604" cy="1357101"/>
            </a:xfrm>
            <a:prstGeom prst="rect">
              <a:avLst/>
            </a:prstGeom>
          </p:spPr>
          <p:txBody>
            <a:bodyPr anchor="ctr" rtlCol="false" tIns="50800" lIns="50800" bIns="50800" rIns="50800"/>
            <a:lstStyle/>
            <a:p>
              <a:pPr algn="ctr">
                <a:lnSpc>
                  <a:spcPts val="2992"/>
                </a:lnSpc>
              </a:pPr>
            </a:p>
          </p:txBody>
        </p:sp>
      </p:grpSp>
      <p:grpSp>
        <p:nvGrpSpPr>
          <p:cNvPr name="Group 5" id="5"/>
          <p:cNvGrpSpPr/>
          <p:nvPr/>
        </p:nvGrpSpPr>
        <p:grpSpPr>
          <a:xfrm rot="0">
            <a:off x="6072396" y="2380150"/>
            <a:ext cx="18886565" cy="5526700"/>
            <a:chOff x="0" y="0"/>
            <a:chExt cx="25182087" cy="7368933"/>
          </a:xfrm>
        </p:grpSpPr>
        <p:sp>
          <p:nvSpPr>
            <p:cNvPr name="Freeform 6" id="6"/>
            <p:cNvSpPr/>
            <p:nvPr/>
          </p:nvSpPr>
          <p:spPr>
            <a:xfrm flipH="false" flipV="false" rot="0">
              <a:off x="0" y="0"/>
              <a:ext cx="13093015" cy="7368933"/>
            </a:xfrm>
            <a:custGeom>
              <a:avLst/>
              <a:gdLst/>
              <a:ahLst/>
              <a:cxnLst/>
              <a:rect r="r" b="b" t="t" l="l"/>
              <a:pathLst>
                <a:path h="7368933" w="13093015">
                  <a:moveTo>
                    <a:pt x="0" y="0"/>
                  </a:moveTo>
                  <a:lnTo>
                    <a:pt x="13093015" y="0"/>
                  </a:lnTo>
                  <a:lnTo>
                    <a:pt x="13093015" y="7368933"/>
                  </a:lnTo>
                  <a:lnTo>
                    <a:pt x="0" y="7368933"/>
                  </a:lnTo>
                  <a:lnTo>
                    <a:pt x="0" y="0"/>
                  </a:lnTo>
                  <a:close/>
                </a:path>
              </a:pathLst>
            </a:custGeom>
            <a:blipFill>
              <a:blip r:embed="rId2"/>
              <a:stretch>
                <a:fillRect l="0" t="0" r="0" b="0"/>
              </a:stretch>
            </a:blipFill>
          </p:spPr>
        </p:sp>
        <p:sp>
          <p:nvSpPr>
            <p:cNvPr name="Freeform 7" id="7"/>
            <p:cNvSpPr/>
            <p:nvPr/>
          </p:nvSpPr>
          <p:spPr>
            <a:xfrm flipH="false" flipV="false" rot="0">
              <a:off x="3330735" y="0"/>
              <a:ext cx="13127291" cy="7368933"/>
            </a:xfrm>
            <a:custGeom>
              <a:avLst/>
              <a:gdLst/>
              <a:ahLst/>
              <a:cxnLst/>
              <a:rect r="r" b="b" t="t" l="l"/>
              <a:pathLst>
                <a:path h="7368933" w="13127291">
                  <a:moveTo>
                    <a:pt x="0" y="0"/>
                  </a:moveTo>
                  <a:lnTo>
                    <a:pt x="13127291" y="0"/>
                  </a:lnTo>
                  <a:lnTo>
                    <a:pt x="13127291" y="7368933"/>
                  </a:lnTo>
                  <a:lnTo>
                    <a:pt x="0" y="7368933"/>
                  </a:lnTo>
                  <a:lnTo>
                    <a:pt x="0" y="0"/>
                  </a:lnTo>
                  <a:close/>
                </a:path>
              </a:pathLst>
            </a:custGeom>
            <a:blipFill>
              <a:blip r:embed="rId3"/>
              <a:stretch>
                <a:fillRect l="0" t="0" r="0" b="0"/>
              </a:stretch>
            </a:blipFill>
          </p:spPr>
        </p:sp>
        <p:sp>
          <p:nvSpPr>
            <p:cNvPr name="Freeform 8" id="8"/>
            <p:cNvSpPr/>
            <p:nvPr/>
          </p:nvSpPr>
          <p:spPr>
            <a:xfrm flipH="false" flipV="false" rot="0">
              <a:off x="7681577" y="0"/>
              <a:ext cx="12962550" cy="7283306"/>
            </a:xfrm>
            <a:custGeom>
              <a:avLst/>
              <a:gdLst/>
              <a:ahLst/>
              <a:cxnLst/>
              <a:rect r="r" b="b" t="t" l="l"/>
              <a:pathLst>
                <a:path h="7283306" w="12962550">
                  <a:moveTo>
                    <a:pt x="0" y="0"/>
                  </a:moveTo>
                  <a:lnTo>
                    <a:pt x="12962550" y="0"/>
                  </a:lnTo>
                  <a:lnTo>
                    <a:pt x="12962550" y="7283306"/>
                  </a:lnTo>
                  <a:lnTo>
                    <a:pt x="0" y="7283306"/>
                  </a:lnTo>
                  <a:lnTo>
                    <a:pt x="0" y="0"/>
                  </a:lnTo>
                  <a:close/>
                </a:path>
              </a:pathLst>
            </a:custGeom>
            <a:blipFill>
              <a:blip r:embed="rId4"/>
              <a:stretch>
                <a:fillRect l="0" t="0" r="0" b="0"/>
              </a:stretch>
            </a:blipFill>
          </p:spPr>
        </p:sp>
        <p:sp>
          <p:nvSpPr>
            <p:cNvPr name="Freeform 9" id="9"/>
            <p:cNvSpPr/>
            <p:nvPr/>
          </p:nvSpPr>
          <p:spPr>
            <a:xfrm flipH="false" flipV="false" rot="0">
              <a:off x="12057537" y="0"/>
              <a:ext cx="13124549" cy="7368933"/>
            </a:xfrm>
            <a:custGeom>
              <a:avLst/>
              <a:gdLst/>
              <a:ahLst/>
              <a:cxnLst/>
              <a:rect r="r" b="b" t="t" l="l"/>
              <a:pathLst>
                <a:path h="7368933" w="13124549">
                  <a:moveTo>
                    <a:pt x="0" y="0"/>
                  </a:moveTo>
                  <a:lnTo>
                    <a:pt x="13124550" y="0"/>
                  </a:lnTo>
                  <a:lnTo>
                    <a:pt x="13124550" y="7368933"/>
                  </a:lnTo>
                  <a:lnTo>
                    <a:pt x="0" y="7368933"/>
                  </a:lnTo>
                  <a:lnTo>
                    <a:pt x="0" y="0"/>
                  </a:lnTo>
                  <a:close/>
                </a:path>
              </a:pathLst>
            </a:custGeom>
            <a:blipFill>
              <a:blip r:embed="rId5"/>
              <a:stretch>
                <a:fillRect l="0" t="0" r="0" b="0"/>
              </a:stretch>
            </a:blipFill>
          </p:spPr>
        </p:sp>
      </p:grpSp>
      <p:sp>
        <p:nvSpPr>
          <p:cNvPr name="TextBox 10" id="10"/>
          <p:cNvSpPr txBox="true"/>
          <p:nvPr/>
        </p:nvSpPr>
        <p:spPr>
          <a:xfrm rot="0">
            <a:off x="201824" y="4159265"/>
            <a:ext cx="5668748" cy="2063721"/>
          </a:xfrm>
          <a:prstGeom prst="rect">
            <a:avLst/>
          </a:prstGeom>
        </p:spPr>
        <p:txBody>
          <a:bodyPr anchor="t" rtlCol="false" tIns="0" lIns="0" bIns="0" rIns="0">
            <a:spAutoFit/>
          </a:bodyPr>
          <a:lstStyle/>
          <a:p>
            <a:pPr algn="ctr">
              <a:lnSpc>
                <a:spcPts val="5191"/>
              </a:lnSpc>
            </a:pPr>
            <a:r>
              <a:rPr lang="en-US" sz="5705" spc="176">
                <a:solidFill>
                  <a:srgbClr val="FFFFFF"/>
                </a:solidFill>
                <a:latin typeface="Poppins Heavy"/>
              </a:rPr>
              <a:t>SCREENSHOT TAMPILAN LUAR</a:t>
            </a:r>
          </a:p>
        </p:txBody>
      </p:sp>
      <p:grpSp>
        <p:nvGrpSpPr>
          <p:cNvPr name="Group 11" id="11"/>
          <p:cNvGrpSpPr/>
          <p:nvPr/>
        </p:nvGrpSpPr>
        <p:grpSpPr>
          <a:xfrm rot="0">
            <a:off x="0" y="9339328"/>
            <a:ext cx="892782" cy="992420"/>
            <a:chOff x="0" y="0"/>
            <a:chExt cx="1129801" cy="1255892"/>
          </a:xfrm>
        </p:grpSpPr>
        <p:sp>
          <p:nvSpPr>
            <p:cNvPr name="Freeform 12" id="12"/>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FFDE59"/>
            </a:solidFill>
          </p:spPr>
        </p:sp>
        <p:sp>
          <p:nvSpPr>
            <p:cNvPr name="TextBox 13" id="13"/>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000000"/>
                  </a:solidFill>
                  <a:latin typeface="Open Sans Bold"/>
                </a:rPr>
                <a:t>7</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2190037" y="-6456305"/>
            <a:ext cx="13871918" cy="138719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13DD"/>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3480697" y="3562454"/>
            <a:ext cx="11290599" cy="6524039"/>
            <a:chOff x="0" y="0"/>
            <a:chExt cx="2675651" cy="1546070"/>
          </a:xfrm>
        </p:grpSpPr>
        <p:sp>
          <p:nvSpPr>
            <p:cNvPr name="Freeform 6" id="6"/>
            <p:cNvSpPr/>
            <p:nvPr/>
          </p:nvSpPr>
          <p:spPr>
            <a:xfrm flipH="false" flipV="false" rot="0">
              <a:off x="0" y="0"/>
              <a:ext cx="2675651" cy="1546070"/>
            </a:xfrm>
            <a:custGeom>
              <a:avLst/>
              <a:gdLst/>
              <a:ahLst/>
              <a:cxnLst/>
              <a:rect r="r" b="b" t="t" l="l"/>
              <a:pathLst>
                <a:path h="1546070" w="2675651">
                  <a:moveTo>
                    <a:pt x="0" y="0"/>
                  </a:moveTo>
                  <a:lnTo>
                    <a:pt x="2675651" y="0"/>
                  </a:lnTo>
                  <a:lnTo>
                    <a:pt x="2675651" y="1546070"/>
                  </a:lnTo>
                  <a:lnTo>
                    <a:pt x="0" y="1546070"/>
                  </a:lnTo>
                  <a:close/>
                </a:path>
              </a:pathLst>
            </a:custGeom>
            <a:solidFill>
              <a:srgbClr val="FFFFFF"/>
            </a:solidFill>
          </p:spPr>
        </p:sp>
        <p:sp>
          <p:nvSpPr>
            <p:cNvPr name="TextBox 7" id="7"/>
            <p:cNvSpPr txBox="true"/>
            <p:nvPr/>
          </p:nvSpPr>
          <p:spPr>
            <a:xfrm>
              <a:off x="0" y="-38100"/>
              <a:ext cx="2675651" cy="1584170"/>
            </a:xfrm>
            <a:prstGeom prst="rect">
              <a:avLst/>
            </a:prstGeom>
          </p:spPr>
          <p:txBody>
            <a:bodyPr anchor="ctr" rtlCol="false" tIns="50800" lIns="50800" bIns="50800" rIns="50800"/>
            <a:lstStyle/>
            <a:p>
              <a:pPr algn="ctr">
                <a:lnSpc>
                  <a:spcPts val="2992"/>
                </a:lnSpc>
              </a:pPr>
            </a:p>
          </p:txBody>
        </p:sp>
      </p:grpSp>
      <p:grpSp>
        <p:nvGrpSpPr>
          <p:cNvPr name="Group 8" id="8"/>
          <p:cNvGrpSpPr/>
          <p:nvPr/>
        </p:nvGrpSpPr>
        <p:grpSpPr>
          <a:xfrm rot="0">
            <a:off x="17395218" y="9393653"/>
            <a:ext cx="892782" cy="992420"/>
            <a:chOff x="0" y="0"/>
            <a:chExt cx="1129801" cy="1255892"/>
          </a:xfrm>
        </p:grpSpPr>
        <p:sp>
          <p:nvSpPr>
            <p:cNvPr name="Freeform 9" id="9"/>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FFDE59"/>
            </a:solidFill>
          </p:spPr>
        </p:sp>
        <p:sp>
          <p:nvSpPr>
            <p:cNvPr name="TextBox 10" id="10"/>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000000"/>
                  </a:solidFill>
                  <a:latin typeface="Open Sans Bold"/>
                </a:rPr>
                <a:t>8</a:t>
              </a:r>
            </a:p>
          </p:txBody>
        </p:sp>
      </p:grpSp>
      <p:sp>
        <p:nvSpPr>
          <p:cNvPr name="Freeform 11" id="11"/>
          <p:cNvSpPr/>
          <p:nvPr/>
        </p:nvSpPr>
        <p:spPr>
          <a:xfrm flipH="false" flipV="false" rot="0">
            <a:off x="3769640" y="3844031"/>
            <a:ext cx="10712712" cy="6023458"/>
          </a:xfrm>
          <a:custGeom>
            <a:avLst/>
            <a:gdLst/>
            <a:ahLst/>
            <a:cxnLst/>
            <a:rect r="r" b="b" t="t" l="l"/>
            <a:pathLst>
              <a:path h="6023458" w="10712712">
                <a:moveTo>
                  <a:pt x="0" y="0"/>
                </a:moveTo>
                <a:lnTo>
                  <a:pt x="10712713" y="0"/>
                </a:lnTo>
                <a:lnTo>
                  <a:pt x="10712713" y="6023458"/>
                </a:lnTo>
                <a:lnTo>
                  <a:pt x="0" y="6023458"/>
                </a:lnTo>
                <a:lnTo>
                  <a:pt x="0" y="0"/>
                </a:lnTo>
                <a:close/>
              </a:path>
            </a:pathLst>
          </a:custGeom>
          <a:blipFill>
            <a:blip r:embed="rId2"/>
            <a:stretch>
              <a:fillRect l="0" t="0" r="0" b="0"/>
            </a:stretch>
          </a:blipFill>
        </p:spPr>
      </p:sp>
      <p:sp>
        <p:nvSpPr>
          <p:cNvPr name="TextBox 12" id="12"/>
          <p:cNvSpPr txBox="true"/>
          <p:nvPr/>
        </p:nvSpPr>
        <p:spPr>
          <a:xfrm rot="0">
            <a:off x="3480697" y="591833"/>
            <a:ext cx="11290599" cy="3252198"/>
          </a:xfrm>
          <a:prstGeom prst="rect">
            <a:avLst/>
          </a:prstGeom>
        </p:spPr>
        <p:txBody>
          <a:bodyPr anchor="t" rtlCol="false" tIns="0" lIns="0" bIns="0" rIns="0">
            <a:spAutoFit/>
          </a:bodyPr>
          <a:lstStyle/>
          <a:p>
            <a:pPr algn="ctr">
              <a:lnSpc>
                <a:spcPts val="8104"/>
              </a:lnSpc>
            </a:pPr>
            <a:r>
              <a:rPr lang="en-US" sz="8906" spc="276">
                <a:solidFill>
                  <a:srgbClr val="FFFFFF"/>
                </a:solidFill>
                <a:latin typeface="Poppins Heavy"/>
              </a:rPr>
              <a:t>SCREENSHOT TAMPILAN UNGGAHAN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1388316" y="0"/>
            <a:ext cx="6899684" cy="10287000"/>
            <a:chOff x="0" y="0"/>
            <a:chExt cx="9199579" cy="13716000"/>
          </a:xfrm>
        </p:grpSpPr>
        <p:pic>
          <p:nvPicPr>
            <p:cNvPr name="Picture 3" id="3"/>
            <p:cNvPicPr>
              <a:picLocks noChangeAspect="true"/>
            </p:cNvPicPr>
            <p:nvPr/>
          </p:nvPicPr>
          <p:blipFill>
            <a:blip r:embed="rId2"/>
            <a:srcRect l="0" t="0" r="0" b="15776"/>
            <a:stretch>
              <a:fillRect/>
            </a:stretch>
          </p:blipFill>
          <p:spPr>
            <a:xfrm flipH="false" flipV="false">
              <a:off x="0" y="0"/>
              <a:ext cx="9199579" cy="13716000"/>
            </a:xfrm>
            <a:prstGeom prst="rect">
              <a:avLst/>
            </a:prstGeom>
          </p:spPr>
        </p:pic>
      </p:grpSp>
      <p:grpSp>
        <p:nvGrpSpPr>
          <p:cNvPr name="Group 4" id="4"/>
          <p:cNvGrpSpPr/>
          <p:nvPr/>
        </p:nvGrpSpPr>
        <p:grpSpPr>
          <a:xfrm rot="0">
            <a:off x="-9772407" y="-2694642"/>
            <a:ext cx="15676284" cy="1567628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555555"/>
              </a:solid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8870224" y="-1792459"/>
            <a:ext cx="13871918" cy="138719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555555"/>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9121810" y="8982198"/>
            <a:ext cx="4533011" cy="552203"/>
          </a:xfrm>
          <a:custGeom>
            <a:avLst/>
            <a:gdLst/>
            <a:ahLst/>
            <a:cxnLst/>
            <a:rect r="r" b="b" t="t" l="l"/>
            <a:pathLst>
              <a:path h="552203" w="4533011">
                <a:moveTo>
                  <a:pt x="0" y="0"/>
                </a:moveTo>
                <a:lnTo>
                  <a:pt x="4533012" y="0"/>
                </a:lnTo>
                <a:lnTo>
                  <a:pt x="4533012" y="552204"/>
                </a:lnTo>
                <a:lnTo>
                  <a:pt x="0" y="552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7395218" y="9388063"/>
            <a:ext cx="892782" cy="898937"/>
            <a:chOff x="0" y="0"/>
            <a:chExt cx="1129801" cy="1137591"/>
          </a:xfrm>
        </p:grpSpPr>
        <p:sp>
          <p:nvSpPr>
            <p:cNvPr name="Freeform 12" id="12"/>
            <p:cNvSpPr/>
            <p:nvPr/>
          </p:nvSpPr>
          <p:spPr>
            <a:xfrm flipH="false" flipV="false" rot="0">
              <a:off x="0" y="0"/>
              <a:ext cx="1129801" cy="1137591"/>
            </a:xfrm>
            <a:custGeom>
              <a:avLst/>
              <a:gdLst/>
              <a:ahLst/>
              <a:cxnLst/>
              <a:rect r="r" b="b" t="t" l="l"/>
              <a:pathLst>
                <a:path h="1137591" w="1129801">
                  <a:moveTo>
                    <a:pt x="0" y="0"/>
                  </a:moveTo>
                  <a:lnTo>
                    <a:pt x="1129801" y="0"/>
                  </a:lnTo>
                  <a:lnTo>
                    <a:pt x="1129801" y="1137591"/>
                  </a:lnTo>
                  <a:lnTo>
                    <a:pt x="0" y="1137591"/>
                  </a:lnTo>
                  <a:close/>
                </a:path>
              </a:pathLst>
            </a:custGeom>
            <a:solidFill>
              <a:srgbClr val="2C13DD"/>
            </a:solidFill>
          </p:spPr>
        </p:sp>
        <p:sp>
          <p:nvSpPr>
            <p:cNvPr name="TextBox 13" id="13"/>
            <p:cNvSpPr txBox="true"/>
            <p:nvPr/>
          </p:nvSpPr>
          <p:spPr>
            <a:xfrm>
              <a:off x="0" y="-85725"/>
              <a:ext cx="1129801" cy="1223316"/>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1</a:t>
              </a:r>
            </a:p>
          </p:txBody>
        </p:sp>
      </p:grpSp>
      <p:sp>
        <p:nvSpPr>
          <p:cNvPr name="TextBox 14" id="14"/>
          <p:cNvSpPr txBox="true"/>
          <p:nvPr/>
        </p:nvSpPr>
        <p:spPr>
          <a:xfrm rot="0">
            <a:off x="1662921" y="8131713"/>
            <a:ext cx="3201328" cy="341318"/>
          </a:xfrm>
          <a:prstGeom prst="rect">
            <a:avLst/>
          </a:prstGeom>
        </p:spPr>
        <p:txBody>
          <a:bodyPr anchor="t" rtlCol="false" tIns="0" lIns="0" bIns="0" rIns="0">
            <a:spAutoFit/>
          </a:bodyPr>
          <a:lstStyle/>
          <a:p>
            <a:pPr>
              <a:lnSpc>
                <a:spcPts val="2712"/>
              </a:lnSpc>
            </a:pPr>
            <a:r>
              <a:rPr lang="en-US" sz="1937">
                <a:solidFill>
                  <a:srgbClr val="FFFFFF"/>
                </a:solidFill>
                <a:latin typeface="Open Sans"/>
              </a:rPr>
              <a:t>Created by</a:t>
            </a:r>
          </a:p>
        </p:txBody>
      </p:sp>
      <p:sp>
        <p:nvSpPr>
          <p:cNvPr name="Freeform 15" id="15"/>
          <p:cNvSpPr/>
          <p:nvPr/>
        </p:nvSpPr>
        <p:spPr>
          <a:xfrm flipH="true" flipV="false" rot="0">
            <a:off x="1662921" y="3451992"/>
            <a:ext cx="2797115" cy="143352"/>
          </a:xfrm>
          <a:custGeom>
            <a:avLst/>
            <a:gdLst/>
            <a:ahLst/>
            <a:cxnLst/>
            <a:rect r="r" b="b" t="t" l="l"/>
            <a:pathLst>
              <a:path h="143352" w="2797115">
                <a:moveTo>
                  <a:pt x="2797115" y="0"/>
                </a:moveTo>
                <a:lnTo>
                  <a:pt x="0" y="0"/>
                </a:lnTo>
                <a:lnTo>
                  <a:pt x="0" y="143352"/>
                </a:lnTo>
                <a:lnTo>
                  <a:pt x="2797115" y="143352"/>
                </a:lnTo>
                <a:lnTo>
                  <a:pt x="279711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662921" y="1604289"/>
            <a:ext cx="5818158" cy="926279"/>
          </a:xfrm>
          <a:prstGeom prst="rect">
            <a:avLst/>
          </a:prstGeom>
        </p:spPr>
        <p:txBody>
          <a:bodyPr anchor="t" rtlCol="false" tIns="0" lIns="0" bIns="0" rIns="0">
            <a:spAutoFit/>
          </a:bodyPr>
          <a:lstStyle/>
          <a:p>
            <a:pPr>
              <a:lnSpc>
                <a:spcPts val="6364"/>
              </a:lnSpc>
            </a:pPr>
            <a:r>
              <a:rPr lang="en-US" sz="6994" spc="216">
                <a:solidFill>
                  <a:srgbClr val="FFFFFF"/>
                </a:solidFill>
                <a:latin typeface="Poppins Heavy"/>
              </a:rPr>
              <a:t>DESKRIPSI</a:t>
            </a:r>
          </a:p>
        </p:txBody>
      </p:sp>
      <p:sp>
        <p:nvSpPr>
          <p:cNvPr name="TextBox 17" id="17"/>
          <p:cNvSpPr txBox="true"/>
          <p:nvPr/>
        </p:nvSpPr>
        <p:spPr>
          <a:xfrm rot="0">
            <a:off x="1662921" y="2578193"/>
            <a:ext cx="4433586" cy="471306"/>
          </a:xfrm>
          <a:prstGeom prst="rect">
            <a:avLst/>
          </a:prstGeom>
        </p:spPr>
        <p:txBody>
          <a:bodyPr anchor="t" rtlCol="false" tIns="0" lIns="0" bIns="0" rIns="0">
            <a:spAutoFit/>
          </a:bodyPr>
          <a:lstStyle/>
          <a:p>
            <a:pPr>
              <a:lnSpc>
                <a:spcPts val="3100"/>
              </a:lnSpc>
            </a:pPr>
            <a:r>
              <a:rPr lang="en-US" sz="3407" spc="105">
                <a:solidFill>
                  <a:srgbClr val="FFDE59"/>
                </a:solidFill>
                <a:latin typeface="Poppins Heavy"/>
              </a:rPr>
              <a:t>APLIKASI</a:t>
            </a:r>
          </a:p>
        </p:txBody>
      </p:sp>
      <p:sp>
        <p:nvSpPr>
          <p:cNvPr name="TextBox 18" id="18"/>
          <p:cNvSpPr txBox="true"/>
          <p:nvPr/>
        </p:nvSpPr>
        <p:spPr>
          <a:xfrm rot="0">
            <a:off x="1662921" y="4225297"/>
            <a:ext cx="4433586" cy="355288"/>
          </a:xfrm>
          <a:prstGeom prst="rect">
            <a:avLst/>
          </a:prstGeom>
        </p:spPr>
        <p:txBody>
          <a:bodyPr anchor="t" rtlCol="false" tIns="0" lIns="0" bIns="0" rIns="0">
            <a:spAutoFit/>
          </a:bodyPr>
          <a:lstStyle/>
          <a:p>
            <a:pPr>
              <a:lnSpc>
                <a:spcPts val="2992"/>
              </a:lnSpc>
            </a:pPr>
            <a:r>
              <a:rPr lang="en-US" sz="2137">
                <a:solidFill>
                  <a:srgbClr val="FFFFFF"/>
                </a:solidFill>
                <a:latin typeface="Open Sans Bold"/>
              </a:rPr>
              <a:t>Aplikasi Manajemen Tugas</a:t>
            </a:r>
          </a:p>
        </p:txBody>
      </p:sp>
      <p:sp>
        <p:nvSpPr>
          <p:cNvPr name="TextBox 19" id="19"/>
          <p:cNvSpPr txBox="true"/>
          <p:nvPr/>
        </p:nvSpPr>
        <p:spPr>
          <a:xfrm rot="0">
            <a:off x="1662921" y="8460773"/>
            <a:ext cx="3740540" cy="355288"/>
          </a:xfrm>
          <a:prstGeom prst="rect">
            <a:avLst/>
          </a:prstGeom>
        </p:spPr>
        <p:txBody>
          <a:bodyPr anchor="t" rtlCol="false" tIns="0" lIns="0" bIns="0" rIns="0">
            <a:spAutoFit/>
          </a:bodyPr>
          <a:lstStyle/>
          <a:p>
            <a:pPr>
              <a:lnSpc>
                <a:spcPts val="2992"/>
              </a:lnSpc>
            </a:pPr>
            <a:r>
              <a:rPr lang="en-US" sz="2137">
                <a:solidFill>
                  <a:srgbClr val="FFFFFF"/>
                </a:solidFill>
                <a:latin typeface="Open Sans Bold"/>
              </a:rPr>
              <a:t>Muhammad Naufal Fathin</a:t>
            </a:r>
          </a:p>
        </p:txBody>
      </p:sp>
      <p:sp>
        <p:nvSpPr>
          <p:cNvPr name="TextBox 20" id="20"/>
          <p:cNvSpPr txBox="true"/>
          <p:nvPr/>
        </p:nvSpPr>
        <p:spPr>
          <a:xfrm rot="0">
            <a:off x="1662921" y="4961477"/>
            <a:ext cx="7481079" cy="2248858"/>
          </a:xfrm>
          <a:prstGeom prst="rect">
            <a:avLst/>
          </a:prstGeom>
        </p:spPr>
        <p:txBody>
          <a:bodyPr anchor="t" rtlCol="false" tIns="0" lIns="0" bIns="0" rIns="0">
            <a:spAutoFit/>
          </a:bodyPr>
          <a:lstStyle/>
          <a:p>
            <a:pPr algn="just">
              <a:lnSpc>
                <a:spcPts val="2572"/>
              </a:lnSpc>
            </a:pPr>
            <a:r>
              <a:rPr lang="en-US" sz="1837">
                <a:solidFill>
                  <a:srgbClr val="FFFFFF"/>
                </a:solidFill>
                <a:latin typeface="Open Sans"/>
              </a:rPr>
              <a:t> Aplikasi Manajemen Tugas: Aplikasi ini dapat membantu dalam mengatur tugas dan pekerjaan dengan lebih efisien. Aplikasi ini dapat menambahkan tugas baru, mengatur tenggat waktu, dan menandai tugas yang sudah selesai. Anda juga dapat menambahkan pengingat untuk membantu Anda mengingat tugas yang harus diselesaikan.</a:t>
            </a:r>
          </a:p>
          <a:p>
            <a:pPr algn="just">
              <a:lnSpc>
                <a:spcPts val="257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704510" y="1855054"/>
            <a:ext cx="19697019" cy="6576892"/>
            <a:chOff x="0" y="0"/>
            <a:chExt cx="5154772" cy="1721193"/>
          </a:xfrm>
        </p:grpSpPr>
        <p:sp>
          <p:nvSpPr>
            <p:cNvPr name="Freeform 3" id="3"/>
            <p:cNvSpPr/>
            <p:nvPr/>
          </p:nvSpPr>
          <p:spPr>
            <a:xfrm flipH="false" flipV="false" rot="0">
              <a:off x="0" y="0"/>
              <a:ext cx="5154771" cy="1721193"/>
            </a:xfrm>
            <a:custGeom>
              <a:avLst/>
              <a:gdLst/>
              <a:ahLst/>
              <a:cxnLst/>
              <a:rect r="r" b="b" t="t" l="l"/>
              <a:pathLst>
                <a:path h="1721193" w="5154771">
                  <a:moveTo>
                    <a:pt x="0" y="0"/>
                  </a:moveTo>
                  <a:lnTo>
                    <a:pt x="5154771" y="0"/>
                  </a:lnTo>
                  <a:lnTo>
                    <a:pt x="5154771" y="1721193"/>
                  </a:lnTo>
                  <a:lnTo>
                    <a:pt x="0" y="1721193"/>
                  </a:ln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0" y="-47625"/>
              <a:ext cx="5154772" cy="176881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347425" y="0"/>
            <a:ext cx="5593150" cy="10352697"/>
            <a:chOff x="0" y="0"/>
            <a:chExt cx="1463745" cy="2709333"/>
          </a:xfrm>
        </p:grpSpPr>
        <p:sp>
          <p:nvSpPr>
            <p:cNvPr name="Freeform 6" id="6"/>
            <p:cNvSpPr/>
            <p:nvPr/>
          </p:nvSpPr>
          <p:spPr>
            <a:xfrm flipH="false" flipV="false" rot="0">
              <a:off x="0" y="0"/>
              <a:ext cx="1463745" cy="2709333"/>
            </a:xfrm>
            <a:custGeom>
              <a:avLst/>
              <a:gdLst/>
              <a:ahLst/>
              <a:cxnLst/>
              <a:rect r="r" b="b" t="t" l="l"/>
              <a:pathLst>
                <a:path h="2709333" w="1463745">
                  <a:moveTo>
                    <a:pt x="0" y="0"/>
                  </a:moveTo>
                  <a:lnTo>
                    <a:pt x="1463745" y="0"/>
                  </a:lnTo>
                  <a:lnTo>
                    <a:pt x="1463745" y="2709333"/>
                  </a:lnTo>
                  <a:lnTo>
                    <a:pt x="0" y="2709333"/>
                  </a:lnTo>
                  <a:close/>
                </a:path>
              </a:pathLst>
            </a:custGeom>
            <a:solidFill>
              <a:srgbClr val="2C13DD"/>
            </a:solidFill>
          </p:spPr>
        </p:sp>
        <p:sp>
          <p:nvSpPr>
            <p:cNvPr name="TextBox 7" id="7"/>
            <p:cNvSpPr txBox="true"/>
            <p:nvPr/>
          </p:nvSpPr>
          <p:spPr>
            <a:xfrm>
              <a:off x="0" y="-47625"/>
              <a:ext cx="1463745" cy="2756958"/>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6711590" y="4347038"/>
            <a:ext cx="4864820" cy="1722968"/>
          </a:xfrm>
          <a:prstGeom prst="rect">
            <a:avLst/>
          </a:prstGeom>
        </p:spPr>
        <p:txBody>
          <a:bodyPr anchor="t" rtlCol="false" tIns="0" lIns="0" bIns="0" rIns="0">
            <a:spAutoFit/>
          </a:bodyPr>
          <a:lstStyle/>
          <a:p>
            <a:pPr algn="ctr">
              <a:lnSpc>
                <a:spcPts val="6328"/>
              </a:lnSpc>
            </a:pPr>
            <a:r>
              <a:rPr lang="en-US" sz="6954" spc="215">
                <a:solidFill>
                  <a:srgbClr val="FFFFFF"/>
                </a:solidFill>
                <a:latin typeface="Poppins Heavy"/>
              </a:rPr>
              <a:t>FITUR</a:t>
            </a:r>
          </a:p>
          <a:p>
            <a:pPr algn="ctr">
              <a:lnSpc>
                <a:spcPts val="6328"/>
              </a:lnSpc>
            </a:pPr>
            <a:r>
              <a:rPr lang="en-US" sz="6954" spc="215">
                <a:solidFill>
                  <a:srgbClr val="FFFFFF"/>
                </a:solidFill>
                <a:latin typeface="Poppins Heavy"/>
              </a:rPr>
              <a:t>APLIKASI</a:t>
            </a:r>
          </a:p>
        </p:txBody>
      </p:sp>
      <p:sp>
        <p:nvSpPr>
          <p:cNvPr name="TextBox 9" id="9"/>
          <p:cNvSpPr txBox="true"/>
          <p:nvPr/>
        </p:nvSpPr>
        <p:spPr>
          <a:xfrm rot="0">
            <a:off x="12726304" y="3703002"/>
            <a:ext cx="4775968" cy="2538095"/>
          </a:xfrm>
          <a:prstGeom prst="rect">
            <a:avLst/>
          </a:prstGeom>
        </p:spPr>
        <p:txBody>
          <a:bodyPr anchor="t" rtlCol="false" tIns="0" lIns="0" bIns="0" rIns="0">
            <a:spAutoFit/>
          </a:bodyPr>
          <a:lstStyle/>
          <a:p>
            <a:pPr algn="just" marL="604519" indent="-302260" lvl="1">
              <a:lnSpc>
                <a:spcPts val="6999"/>
              </a:lnSpc>
              <a:buFont typeface="Arial"/>
              <a:buChar char="•"/>
            </a:pPr>
            <a:r>
              <a:rPr lang="en-US" sz="2799">
                <a:solidFill>
                  <a:srgbClr val="FFFFFF"/>
                </a:solidFill>
                <a:latin typeface="Inter"/>
              </a:rPr>
              <a:t>Profile</a:t>
            </a:r>
          </a:p>
          <a:p>
            <a:pPr algn="just" marL="604519" indent="-302260" lvl="1">
              <a:lnSpc>
                <a:spcPts val="6999"/>
              </a:lnSpc>
              <a:buFont typeface="Arial"/>
              <a:buChar char="•"/>
            </a:pPr>
            <a:r>
              <a:rPr lang="en-US" sz="2799">
                <a:solidFill>
                  <a:srgbClr val="FFFFFF"/>
                </a:solidFill>
                <a:latin typeface="Inter"/>
              </a:rPr>
              <a:t>Edit Profile</a:t>
            </a:r>
          </a:p>
          <a:p>
            <a:pPr algn="just" marL="604519" indent="-302260" lvl="1">
              <a:lnSpc>
                <a:spcPts val="6999"/>
              </a:lnSpc>
              <a:buFont typeface="Arial"/>
              <a:buChar char="•"/>
            </a:pPr>
            <a:r>
              <a:rPr lang="en-US" sz="2799">
                <a:solidFill>
                  <a:srgbClr val="FFFFFF"/>
                </a:solidFill>
                <a:latin typeface="Inter"/>
              </a:rPr>
              <a:t>logout</a:t>
            </a:r>
          </a:p>
        </p:txBody>
      </p:sp>
      <p:sp>
        <p:nvSpPr>
          <p:cNvPr name="Freeform 10" id="10"/>
          <p:cNvSpPr/>
          <p:nvPr/>
        </p:nvSpPr>
        <p:spPr>
          <a:xfrm flipH="false" flipV="false" rot="0">
            <a:off x="8300958" y="896231"/>
            <a:ext cx="1686085" cy="205396"/>
          </a:xfrm>
          <a:custGeom>
            <a:avLst/>
            <a:gdLst/>
            <a:ahLst/>
            <a:cxnLst/>
            <a:rect r="r" b="b" t="t" l="l"/>
            <a:pathLst>
              <a:path h="205396" w="1686085">
                <a:moveTo>
                  <a:pt x="0" y="0"/>
                </a:moveTo>
                <a:lnTo>
                  <a:pt x="1686084" y="0"/>
                </a:lnTo>
                <a:lnTo>
                  <a:pt x="1686084" y="205396"/>
                </a:lnTo>
                <a:lnTo>
                  <a:pt x="0" y="205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276415" y="9018664"/>
            <a:ext cx="3735170" cy="422275"/>
          </a:xfrm>
          <a:prstGeom prst="rect">
            <a:avLst/>
          </a:prstGeom>
        </p:spPr>
        <p:txBody>
          <a:bodyPr anchor="t" rtlCol="false" tIns="0" lIns="0" bIns="0" rIns="0">
            <a:spAutoFit/>
          </a:bodyPr>
          <a:lstStyle/>
          <a:p>
            <a:pPr algn="ctr">
              <a:lnSpc>
                <a:spcPts val="3499"/>
              </a:lnSpc>
            </a:pPr>
            <a:r>
              <a:rPr lang="en-US" sz="2499" spc="77">
                <a:solidFill>
                  <a:srgbClr val="FFDE59"/>
                </a:solidFill>
                <a:latin typeface="Kollektif"/>
              </a:rPr>
              <a:t>MNF</a:t>
            </a:r>
          </a:p>
        </p:txBody>
      </p:sp>
      <p:sp>
        <p:nvSpPr>
          <p:cNvPr name="TextBox 12" id="12"/>
          <p:cNvSpPr txBox="true"/>
          <p:nvPr/>
        </p:nvSpPr>
        <p:spPr>
          <a:xfrm rot="0">
            <a:off x="781728" y="3693478"/>
            <a:ext cx="5565697" cy="2547619"/>
          </a:xfrm>
          <a:prstGeom prst="rect">
            <a:avLst/>
          </a:prstGeom>
        </p:spPr>
        <p:txBody>
          <a:bodyPr anchor="t" rtlCol="false" tIns="0" lIns="0" bIns="0" rIns="0">
            <a:spAutoFit/>
          </a:bodyPr>
          <a:lstStyle/>
          <a:p>
            <a:pPr algn="just" marL="604521" indent="-302261" lvl="1">
              <a:lnSpc>
                <a:spcPts val="7000"/>
              </a:lnSpc>
              <a:buFont typeface="Arial"/>
              <a:buChar char="•"/>
            </a:pPr>
            <a:r>
              <a:rPr lang="en-US" sz="2800">
                <a:solidFill>
                  <a:srgbClr val="FFFFFF"/>
                </a:solidFill>
                <a:latin typeface="Inter"/>
              </a:rPr>
              <a:t>Login</a:t>
            </a:r>
          </a:p>
          <a:p>
            <a:pPr algn="just" marL="604521" indent="-302261" lvl="1">
              <a:lnSpc>
                <a:spcPts val="7000"/>
              </a:lnSpc>
              <a:buFont typeface="Arial"/>
              <a:buChar char="•"/>
            </a:pPr>
            <a:r>
              <a:rPr lang="en-US" sz="2800">
                <a:solidFill>
                  <a:srgbClr val="FFFFFF"/>
                </a:solidFill>
                <a:latin typeface="Inter"/>
              </a:rPr>
              <a:t>Home</a:t>
            </a:r>
          </a:p>
          <a:p>
            <a:pPr algn="just" marL="604521" indent="-302261" lvl="1">
              <a:lnSpc>
                <a:spcPts val="7000"/>
              </a:lnSpc>
              <a:buFont typeface="Arial"/>
              <a:buChar char="•"/>
            </a:pPr>
            <a:r>
              <a:rPr lang="en-US" sz="2800">
                <a:solidFill>
                  <a:srgbClr val="FFFFFF"/>
                </a:solidFill>
                <a:latin typeface="Inter"/>
              </a:rPr>
              <a:t>Tambah Tugas</a:t>
            </a:r>
          </a:p>
        </p:txBody>
      </p:sp>
      <p:grpSp>
        <p:nvGrpSpPr>
          <p:cNvPr name="Group 13" id="13"/>
          <p:cNvGrpSpPr/>
          <p:nvPr/>
        </p:nvGrpSpPr>
        <p:grpSpPr>
          <a:xfrm rot="0">
            <a:off x="17395218" y="0"/>
            <a:ext cx="892782" cy="992420"/>
            <a:chOff x="0" y="0"/>
            <a:chExt cx="1129801" cy="1255892"/>
          </a:xfrm>
        </p:grpSpPr>
        <p:sp>
          <p:nvSpPr>
            <p:cNvPr name="Freeform 14" id="14"/>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15" id="15"/>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2</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1780373" y="-3353431"/>
            <a:ext cx="9676090" cy="96760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13DD"/>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0" y="9339328"/>
            <a:ext cx="892782" cy="992420"/>
            <a:chOff x="0" y="0"/>
            <a:chExt cx="1129801" cy="1255892"/>
          </a:xfrm>
        </p:grpSpPr>
        <p:sp>
          <p:nvSpPr>
            <p:cNvPr name="Freeform 6" id="6"/>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7" id="7"/>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3</a:t>
              </a:r>
            </a:p>
          </p:txBody>
        </p:sp>
      </p:grpSp>
      <p:sp>
        <p:nvSpPr>
          <p:cNvPr name="AutoShape 8" id="8"/>
          <p:cNvSpPr/>
          <p:nvPr/>
        </p:nvSpPr>
        <p:spPr>
          <a:xfrm flipH="true" flipV="true">
            <a:off x="446391" y="0"/>
            <a:ext cx="0" cy="9339328"/>
          </a:xfrm>
          <a:prstGeom prst="line">
            <a:avLst/>
          </a:prstGeom>
          <a:ln cap="flat" w="19050">
            <a:solidFill>
              <a:srgbClr val="FFFFFF"/>
            </a:solidFill>
            <a:prstDash val="solid"/>
            <a:headEnd type="none" len="sm" w="sm"/>
            <a:tailEnd type="none" len="sm" w="sm"/>
          </a:ln>
        </p:spPr>
      </p:sp>
      <p:sp>
        <p:nvSpPr>
          <p:cNvPr name="AutoShape 9" id="9"/>
          <p:cNvSpPr/>
          <p:nvPr/>
        </p:nvSpPr>
        <p:spPr>
          <a:xfrm rot="0">
            <a:off x="892782" y="9803639"/>
            <a:ext cx="17395218" cy="0"/>
          </a:xfrm>
          <a:prstGeom prst="line">
            <a:avLst/>
          </a:prstGeom>
          <a:ln cap="flat" w="19050">
            <a:solidFill>
              <a:srgbClr val="FFFFFF"/>
            </a:solidFill>
            <a:prstDash val="solid"/>
            <a:headEnd type="none" len="sm" w="sm"/>
            <a:tailEnd type="none" len="sm" w="sm"/>
          </a:ln>
        </p:spPr>
      </p:sp>
      <p:sp>
        <p:nvSpPr>
          <p:cNvPr name="Freeform 10" id="10"/>
          <p:cNvSpPr/>
          <p:nvPr/>
        </p:nvSpPr>
        <p:spPr>
          <a:xfrm flipH="false" flipV="false" rot="-5400000">
            <a:off x="15789067" y="1589392"/>
            <a:ext cx="2797115" cy="143352"/>
          </a:xfrm>
          <a:custGeom>
            <a:avLst/>
            <a:gdLst/>
            <a:ahLst/>
            <a:cxnLst/>
            <a:rect r="r" b="b" t="t" l="l"/>
            <a:pathLst>
              <a:path h="143352" w="2797115">
                <a:moveTo>
                  <a:pt x="0" y="0"/>
                </a:moveTo>
                <a:lnTo>
                  <a:pt x="2797114" y="0"/>
                </a:lnTo>
                <a:lnTo>
                  <a:pt x="2797114" y="143352"/>
                </a:lnTo>
                <a:lnTo>
                  <a:pt x="0" y="143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8629908" y="1152525"/>
            <a:ext cx="5620501" cy="881869"/>
          </a:xfrm>
          <a:prstGeom prst="rect">
            <a:avLst/>
          </a:prstGeom>
        </p:spPr>
        <p:txBody>
          <a:bodyPr anchor="t" rtlCol="false" tIns="0" lIns="0" bIns="0" rIns="0">
            <a:spAutoFit/>
          </a:bodyPr>
          <a:lstStyle/>
          <a:p>
            <a:pPr>
              <a:lnSpc>
                <a:spcPts val="6021"/>
              </a:lnSpc>
            </a:pPr>
            <a:r>
              <a:rPr lang="en-US" sz="6616" spc="205">
                <a:solidFill>
                  <a:srgbClr val="FFFFFF"/>
                </a:solidFill>
                <a:latin typeface="Poppins Heavy"/>
              </a:rPr>
              <a:t>ALUR KERJA</a:t>
            </a:r>
          </a:p>
        </p:txBody>
      </p:sp>
      <p:grpSp>
        <p:nvGrpSpPr>
          <p:cNvPr name="Group 12" id="12"/>
          <p:cNvGrpSpPr/>
          <p:nvPr/>
        </p:nvGrpSpPr>
        <p:grpSpPr>
          <a:xfrm rot="0">
            <a:off x="7947167" y="2110362"/>
            <a:ext cx="6985983" cy="1721121"/>
            <a:chOff x="0" y="0"/>
            <a:chExt cx="2029583" cy="500024"/>
          </a:xfrm>
        </p:grpSpPr>
        <p:sp>
          <p:nvSpPr>
            <p:cNvPr name="Freeform 13" id="13"/>
            <p:cNvSpPr/>
            <p:nvPr/>
          </p:nvSpPr>
          <p:spPr>
            <a:xfrm flipH="false" flipV="false" rot="0">
              <a:off x="0" y="0"/>
              <a:ext cx="2029583" cy="500024"/>
            </a:xfrm>
            <a:custGeom>
              <a:avLst/>
              <a:gdLst/>
              <a:ahLst/>
              <a:cxnLst/>
              <a:rect r="r" b="b" t="t" l="l"/>
              <a:pathLst>
                <a:path h="500024" w="2029583">
                  <a:moveTo>
                    <a:pt x="0" y="0"/>
                  </a:moveTo>
                  <a:lnTo>
                    <a:pt x="2029583" y="0"/>
                  </a:lnTo>
                  <a:lnTo>
                    <a:pt x="2029583" y="500024"/>
                  </a:lnTo>
                  <a:lnTo>
                    <a:pt x="0" y="500024"/>
                  </a:lnTo>
                  <a:close/>
                </a:path>
              </a:pathLst>
            </a:custGeom>
            <a:solidFill>
              <a:srgbClr val="FFFFFF"/>
            </a:solidFill>
          </p:spPr>
        </p:sp>
        <p:sp>
          <p:nvSpPr>
            <p:cNvPr name="TextBox 14" id="14"/>
            <p:cNvSpPr txBox="true"/>
            <p:nvPr/>
          </p:nvSpPr>
          <p:spPr>
            <a:xfrm>
              <a:off x="0" y="-38100"/>
              <a:ext cx="2029583" cy="538124"/>
            </a:xfrm>
            <a:prstGeom prst="rect">
              <a:avLst/>
            </a:prstGeom>
          </p:spPr>
          <p:txBody>
            <a:bodyPr anchor="ctr" rtlCol="false" tIns="46053" lIns="46053" bIns="46053" rIns="46053"/>
            <a:lstStyle/>
            <a:p>
              <a:pPr algn="ctr">
                <a:lnSpc>
                  <a:spcPts val="2992"/>
                </a:lnSpc>
              </a:pPr>
            </a:p>
          </p:txBody>
        </p:sp>
      </p:grpSp>
      <p:sp>
        <p:nvSpPr>
          <p:cNvPr name="TextBox 15" id="15"/>
          <p:cNvSpPr txBox="true"/>
          <p:nvPr/>
        </p:nvSpPr>
        <p:spPr>
          <a:xfrm rot="0">
            <a:off x="8126762" y="2543962"/>
            <a:ext cx="6599296" cy="1103369"/>
          </a:xfrm>
          <a:prstGeom prst="rect">
            <a:avLst/>
          </a:prstGeom>
        </p:spPr>
        <p:txBody>
          <a:bodyPr anchor="t" rtlCol="false" tIns="0" lIns="0" bIns="0" rIns="0">
            <a:spAutoFit/>
          </a:bodyPr>
          <a:lstStyle/>
          <a:p>
            <a:pPr algn="just">
              <a:lnSpc>
                <a:spcPts val="2204"/>
              </a:lnSpc>
            </a:pPr>
            <a:r>
              <a:rPr lang="en-US" sz="1574">
                <a:solidFill>
                  <a:srgbClr val="000000"/>
                </a:solidFill>
                <a:latin typeface="Open Sans"/>
              </a:rPr>
              <a:t>Pengguna dapat menambahkan tugas baru dengan mengklik tombol “Tambah Tugas” pada Home Page aplikasi. Setelah itu, pengguna dapat memasukkan detail tugas seperti id tugas, nama matakuliah, Deadline, deskripsi/keterangan tugas.</a:t>
            </a:r>
          </a:p>
        </p:txBody>
      </p:sp>
      <p:sp>
        <p:nvSpPr>
          <p:cNvPr name="TextBox 16" id="16"/>
          <p:cNvSpPr txBox="true"/>
          <p:nvPr/>
        </p:nvSpPr>
        <p:spPr>
          <a:xfrm rot="0">
            <a:off x="7947167" y="2193028"/>
            <a:ext cx="3724833" cy="335174"/>
          </a:xfrm>
          <a:prstGeom prst="rect">
            <a:avLst/>
          </a:prstGeom>
        </p:spPr>
        <p:txBody>
          <a:bodyPr anchor="t" rtlCol="false" tIns="0" lIns="0" bIns="0" rIns="0">
            <a:spAutoFit/>
          </a:bodyPr>
          <a:lstStyle/>
          <a:p>
            <a:pPr marL="418317" indent="-209159" lvl="1">
              <a:lnSpc>
                <a:spcPts val="2712"/>
              </a:lnSpc>
              <a:buFont typeface="Arial"/>
              <a:buChar char="•"/>
            </a:pPr>
            <a:r>
              <a:rPr lang="en-US" sz="1937">
                <a:solidFill>
                  <a:srgbClr val="000000"/>
                </a:solidFill>
                <a:latin typeface="Open Sans Bold"/>
              </a:rPr>
              <a:t>Menambahkan tugas baru</a:t>
            </a:r>
          </a:p>
        </p:txBody>
      </p:sp>
      <p:grpSp>
        <p:nvGrpSpPr>
          <p:cNvPr name="Group 17" id="17"/>
          <p:cNvGrpSpPr/>
          <p:nvPr/>
        </p:nvGrpSpPr>
        <p:grpSpPr>
          <a:xfrm rot="0">
            <a:off x="7947167" y="3999509"/>
            <a:ext cx="6985983" cy="1721121"/>
            <a:chOff x="0" y="0"/>
            <a:chExt cx="2029583" cy="500024"/>
          </a:xfrm>
        </p:grpSpPr>
        <p:sp>
          <p:nvSpPr>
            <p:cNvPr name="Freeform 18" id="18"/>
            <p:cNvSpPr/>
            <p:nvPr/>
          </p:nvSpPr>
          <p:spPr>
            <a:xfrm flipH="false" flipV="false" rot="0">
              <a:off x="0" y="0"/>
              <a:ext cx="2029583" cy="500024"/>
            </a:xfrm>
            <a:custGeom>
              <a:avLst/>
              <a:gdLst/>
              <a:ahLst/>
              <a:cxnLst/>
              <a:rect r="r" b="b" t="t" l="l"/>
              <a:pathLst>
                <a:path h="500024" w="2029583">
                  <a:moveTo>
                    <a:pt x="0" y="0"/>
                  </a:moveTo>
                  <a:lnTo>
                    <a:pt x="2029583" y="0"/>
                  </a:lnTo>
                  <a:lnTo>
                    <a:pt x="2029583" y="500024"/>
                  </a:lnTo>
                  <a:lnTo>
                    <a:pt x="0" y="500024"/>
                  </a:lnTo>
                  <a:close/>
                </a:path>
              </a:pathLst>
            </a:custGeom>
            <a:solidFill>
              <a:srgbClr val="FFFFFF"/>
            </a:solidFill>
          </p:spPr>
        </p:sp>
        <p:sp>
          <p:nvSpPr>
            <p:cNvPr name="TextBox 19" id="19"/>
            <p:cNvSpPr txBox="true"/>
            <p:nvPr/>
          </p:nvSpPr>
          <p:spPr>
            <a:xfrm>
              <a:off x="0" y="-38100"/>
              <a:ext cx="2029583" cy="538124"/>
            </a:xfrm>
            <a:prstGeom prst="rect">
              <a:avLst/>
            </a:prstGeom>
          </p:spPr>
          <p:txBody>
            <a:bodyPr anchor="ctr" rtlCol="false" tIns="46053" lIns="46053" bIns="46053" rIns="46053"/>
            <a:lstStyle/>
            <a:p>
              <a:pPr algn="ctr">
                <a:lnSpc>
                  <a:spcPts val="2992"/>
                </a:lnSpc>
              </a:pPr>
            </a:p>
          </p:txBody>
        </p:sp>
      </p:grpSp>
      <p:sp>
        <p:nvSpPr>
          <p:cNvPr name="TextBox 20" id="20"/>
          <p:cNvSpPr txBox="true"/>
          <p:nvPr/>
        </p:nvSpPr>
        <p:spPr>
          <a:xfrm rot="0">
            <a:off x="8126762" y="4622575"/>
            <a:ext cx="6599296" cy="827051"/>
          </a:xfrm>
          <a:prstGeom prst="rect">
            <a:avLst/>
          </a:prstGeom>
        </p:spPr>
        <p:txBody>
          <a:bodyPr anchor="t" rtlCol="false" tIns="0" lIns="0" bIns="0" rIns="0">
            <a:spAutoFit/>
          </a:bodyPr>
          <a:lstStyle/>
          <a:p>
            <a:pPr algn="just">
              <a:lnSpc>
                <a:spcPts val="2204"/>
              </a:lnSpc>
            </a:pPr>
            <a:r>
              <a:rPr lang="en-US" sz="1574">
                <a:solidFill>
                  <a:srgbClr val="000000"/>
                </a:solidFill>
                <a:latin typeface="Open Sans"/>
              </a:rPr>
              <a:t>Pengguna dapat mengatur tenggat waktu untuk setiap tugas yang ditambahkan. Tenggat waktu dapat diatur dengan memilih tanggal dan waktu pada kalender yang tersedia.</a:t>
            </a:r>
          </a:p>
        </p:txBody>
      </p:sp>
      <p:sp>
        <p:nvSpPr>
          <p:cNvPr name="TextBox 21" id="21"/>
          <p:cNvSpPr txBox="true"/>
          <p:nvPr/>
        </p:nvSpPr>
        <p:spPr>
          <a:xfrm rot="0">
            <a:off x="8126762" y="4154051"/>
            <a:ext cx="3889272" cy="335174"/>
          </a:xfrm>
          <a:prstGeom prst="rect">
            <a:avLst/>
          </a:prstGeom>
        </p:spPr>
        <p:txBody>
          <a:bodyPr anchor="t" rtlCol="false" tIns="0" lIns="0" bIns="0" rIns="0">
            <a:spAutoFit/>
          </a:bodyPr>
          <a:lstStyle/>
          <a:p>
            <a:pPr marL="418317" indent="-209159" lvl="1">
              <a:lnSpc>
                <a:spcPts val="2712"/>
              </a:lnSpc>
              <a:buFont typeface="Arial"/>
              <a:buChar char="•"/>
            </a:pPr>
            <a:r>
              <a:rPr lang="en-US" sz="1937">
                <a:solidFill>
                  <a:srgbClr val="000000"/>
                </a:solidFill>
                <a:latin typeface="Open Sans Bold"/>
              </a:rPr>
              <a:t>Mengatur tenggat waktu</a:t>
            </a:r>
          </a:p>
        </p:txBody>
      </p:sp>
      <p:grpSp>
        <p:nvGrpSpPr>
          <p:cNvPr name="Group 22" id="22"/>
          <p:cNvGrpSpPr/>
          <p:nvPr/>
        </p:nvGrpSpPr>
        <p:grpSpPr>
          <a:xfrm rot="0">
            <a:off x="7947167" y="5888657"/>
            <a:ext cx="6985983" cy="1721121"/>
            <a:chOff x="0" y="0"/>
            <a:chExt cx="2029583" cy="500024"/>
          </a:xfrm>
        </p:grpSpPr>
        <p:sp>
          <p:nvSpPr>
            <p:cNvPr name="Freeform 23" id="23"/>
            <p:cNvSpPr/>
            <p:nvPr/>
          </p:nvSpPr>
          <p:spPr>
            <a:xfrm flipH="false" flipV="false" rot="0">
              <a:off x="0" y="0"/>
              <a:ext cx="2029583" cy="500024"/>
            </a:xfrm>
            <a:custGeom>
              <a:avLst/>
              <a:gdLst/>
              <a:ahLst/>
              <a:cxnLst/>
              <a:rect r="r" b="b" t="t" l="l"/>
              <a:pathLst>
                <a:path h="500024" w="2029583">
                  <a:moveTo>
                    <a:pt x="0" y="0"/>
                  </a:moveTo>
                  <a:lnTo>
                    <a:pt x="2029583" y="0"/>
                  </a:lnTo>
                  <a:lnTo>
                    <a:pt x="2029583" y="500024"/>
                  </a:lnTo>
                  <a:lnTo>
                    <a:pt x="0" y="500024"/>
                  </a:lnTo>
                  <a:close/>
                </a:path>
              </a:pathLst>
            </a:custGeom>
            <a:solidFill>
              <a:srgbClr val="FFFFFF"/>
            </a:solidFill>
          </p:spPr>
        </p:sp>
        <p:sp>
          <p:nvSpPr>
            <p:cNvPr name="TextBox 24" id="24"/>
            <p:cNvSpPr txBox="true"/>
            <p:nvPr/>
          </p:nvSpPr>
          <p:spPr>
            <a:xfrm>
              <a:off x="0" y="-38100"/>
              <a:ext cx="2029583" cy="538124"/>
            </a:xfrm>
            <a:prstGeom prst="rect">
              <a:avLst/>
            </a:prstGeom>
          </p:spPr>
          <p:txBody>
            <a:bodyPr anchor="ctr" rtlCol="false" tIns="46053" lIns="46053" bIns="46053" rIns="46053"/>
            <a:lstStyle/>
            <a:p>
              <a:pPr algn="ctr">
                <a:lnSpc>
                  <a:spcPts val="2992"/>
                </a:lnSpc>
              </a:pPr>
            </a:p>
          </p:txBody>
        </p:sp>
      </p:grpSp>
      <p:sp>
        <p:nvSpPr>
          <p:cNvPr name="TextBox 25" id="25"/>
          <p:cNvSpPr txBox="true"/>
          <p:nvPr/>
        </p:nvSpPr>
        <p:spPr>
          <a:xfrm rot="0">
            <a:off x="8126762" y="6511722"/>
            <a:ext cx="6599296" cy="827051"/>
          </a:xfrm>
          <a:prstGeom prst="rect">
            <a:avLst/>
          </a:prstGeom>
        </p:spPr>
        <p:txBody>
          <a:bodyPr anchor="t" rtlCol="false" tIns="0" lIns="0" bIns="0" rIns="0">
            <a:spAutoFit/>
          </a:bodyPr>
          <a:lstStyle/>
          <a:p>
            <a:pPr algn="just">
              <a:lnSpc>
                <a:spcPts val="2204"/>
              </a:lnSpc>
            </a:pPr>
            <a:r>
              <a:rPr lang="en-US" sz="1574">
                <a:solidFill>
                  <a:srgbClr val="000000"/>
                </a:solidFill>
                <a:latin typeface="Open Sans"/>
              </a:rPr>
              <a:t> Pengguna dapat menandai tugas yang sudah selesai dengan mengklik tombol “Selesai” pada halaman tugas. Tugas yang sudah selesai akan ditandai dengan warna hijau.</a:t>
            </a:r>
          </a:p>
        </p:txBody>
      </p:sp>
      <p:sp>
        <p:nvSpPr>
          <p:cNvPr name="TextBox 26" id="26"/>
          <p:cNvSpPr txBox="true"/>
          <p:nvPr/>
        </p:nvSpPr>
        <p:spPr>
          <a:xfrm rot="0">
            <a:off x="8126762" y="6027659"/>
            <a:ext cx="5099461" cy="335174"/>
          </a:xfrm>
          <a:prstGeom prst="rect">
            <a:avLst/>
          </a:prstGeom>
        </p:spPr>
        <p:txBody>
          <a:bodyPr anchor="t" rtlCol="false" tIns="0" lIns="0" bIns="0" rIns="0">
            <a:spAutoFit/>
          </a:bodyPr>
          <a:lstStyle/>
          <a:p>
            <a:pPr marL="418317" indent="-209159" lvl="1">
              <a:lnSpc>
                <a:spcPts val="2712"/>
              </a:lnSpc>
              <a:buFont typeface="Arial"/>
              <a:buChar char="•"/>
            </a:pPr>
            <a:r>
              <a:rPr lang="en-US" sz="1937">
                <a:solidFill>
                  <a:srgbClr val="000000"/>
                </a:solidFill>
                <a:latin typeface="Open Sans Bold"/>
              </a:rPr>
              <a:t>Menandai tugas yang sudah selesai</a:t>
            </a:r>
          </a:p>
        </p:txBody>
      </p:sp>
      <p:grpSp>
        <p:nvGrpSpPr>
          <p:cNvPr name="Group 27" id="27"/>
          <p:cNvGrpSpPr/>
          <p:nvPr/>
        </p:nvGrpSpPr>
        <p:grpSpPr>
          <a:xfrm rot="0">
            <a:off x="7947167" y="7777804"/>
            <a:ext cx="6985983" cy="1721121"/>
            <a:chOff x="0" y="0"/>
            <a:chExt cx="2029583" cy="500024"/>
          </a:xfrm>
        </p:grpSpPr>
        <p:sp>
          <p:nvSpPr>
            <p:cNvPr name="Freeform 28" id="28"/>
            <p:cNvSpPr/>
            <p:nvPr/>
          </p:nvSpPr>
          <p:spPr>
            <a:xfrm flipH="false" flipV="false" rot="0">
              <a:off x="0" y="0"/>
              <a:ext cx="2029583" cy="500024"/>
            </a:xfrm>
            <a:custGeom>
              <a:avLst/>
              <a:gdLst/>
              <a:ahLst/>
              <a:cxnLst/>
              <a:rect r="r" b="b" t="t" l="l"/>
              <a:pathLst>
                <a:path h="500024" w="2029583">
                  <a:moveTo>
                    <a:pt x="0" y="0"/>
                  </a:moveTo>
                  <a:lnTo>
                    <a:pt x="2029583" y="0"/>
                  </a:lnTo>
                  <a:lnTo>
                    <a:pt x="2029583" y="500024"/>
                  </a:lnTo>
                  <a:lnTo>
                    <a:pt x="0" y="500024"/>
                  </a:lnTo>
                  <a:close/>
                </a:path>
              </a:pathLst>
            </a:custGeom>
            <a:solidFill>
              <a:srgbClr val="FFFFFF"/>
            </a:solidFill>
          </p:spPr>
        </p:sp>
        <p:sp>
          <p:nvSpPr>
            <p:cNvPr name="TextBox 29" id="29"/>
            <p:cNvSpPr txBox="true"/>
            <p:nvPr/>
          </p:nvSpPr>
          <p:spPr>
            <a:xfrm>
              <a:off x="0" y="-38100"/>
              <a:ext cx="2029583" cy="538124"/>
            </a:xfrm>
            <a:prstGeom prst="rect">
              <a:avLst/>
            </a:prstGeom>
          </p:spPr>
          <p:txBody>
            <a:bodyPr anchor="ctr" rtlCol="false" tIns="46053" lIns="46053" bIns="46053" rIns="46053"/>
            <a:lstStyle/>
            <a:p>
              <a:pPr algn="ctr">
                <a:lnSpc>
                  <a:spcPts val="2992"/>
                </a:lnSpc>
              </a:pPr>
            </a:p>
          </p:txBody>
        </p:sp>
      </p:grpSp>
      <p:sp>
        <p:nvSpPr>
          <p:cNvPr name="TextBox 30" id="30"/>
          <p:cNvSpPr txBox="true"/>
          <p:nvPr/>
        </p:nvSpPr>
        <p:spPr>
          <a:xfrm rot="0">
            <a:off x="8126762" y="8400870"/>
            <a:ext cx="6599296" cy="827051"/>
          </a:xfrm>
          <a:prstGeom prst="rect">
            <a:avLst/>
          </a:prstGeom>
        </p:spPr>
        <p:txBody>
          <a:bodyPr anchor="t" rtlCol="false" tIns="0" lIns="0" bIns="0" rIns="0">
            <a:spAutoFit/>
          </a:bodyPr>
          <a:lstStyle/>
          <a:p>
            <a:pPr algn="just">
              <a:lnSpc>
                <a:spcPts val="2204"/>
              </a:lnSpc>
            </a:pPr>
            <a:r>
              <a:rPr lang="en-US" sz="1574">
                <a:solidFill>
                  <a:srgbClr val="000000"/>
                </a:solidFill>
                <a:latin typeface="Open Sans"/>
              </a:rPr>
              <a:t>Pengguna dapat menambahkan pengingat untuk tugas yang harus diselesaikan. Pengingat dapat diatur dengan memilih tanggal dan waktu pada kalender yang tersedia.</a:t>
            </a:r>
          </a:p>
        </p:txBody>
      </p:sp>
      <p:sp>
        <p:nvSpPr>
          <p:cNvPr name="TextBox 31" id="31"/>
          <p:cNvSpPr txBox="true"/>
          <p:nvPr/>
        </p:nvSpPr>
        <p:spPr>
          <a:xfrm rot="0">
            <a:off x="8126762" y="8001184"/>
            <a:ext cx="4323078" cy="335174"/>
          </a:xfrm>
          <a:prstGeom prst="rect">
            <a:avLst/>
          </a:prstGeom>
        </p:spPr>
        <p:txBody>
          <a:bodyPr anchor="t" rtlCol="false" tIns="0" lIns="0" bIns="0" rIns="0">
            <a:spAutoFit/>
          </a:bodyPr>
          <a:lstStyle/>
          <a:p>
            <a:pPr marL="418317" indent="-209159" lvl="1">
              <a:lnSpc>
                <a:spcPts val="2712"/>
              </a:lnSpc>
              <a:buFont typeface="Arial"/>
              <a:buChar char="•"/>
            </a:pPr>
            <a:r>
              <a:rPr lang="en-US" sz="1937">
                <a:solidFill>
                  <a:srgbClr val="000000"/>
                </a:solidFill>
                <a:latin typeface="Open Sans Bold"/>
              </a:rPr>
              <a:t>Menambahkan pengingat</a:t>
            </a:r>
          </a:p>
        </p:txBody>
      </p:sp>
      <p:grpSp>
        <p:nvGrpSpPr>
          <p:cNvPr name="Group 32" id="32"/>
          <p:cNvGrpSpPr>
            <a:grpSpLocks noChangeAspect="true"/>
          </p:cNvGrpSpPr>
          <p:nvPr/>
        </p:nvGrpSpPr>
        <p:grpSpPr>
          <a:xfrm rot="0">
            <a:off x="1782849" y="909409"/>
            <a:ext cx="5274251" cy="10619298"/>
            <a:chOff x="0" y="0"/>
            <a:chExt cx="9461500" cy="19050000"/>
          </a:xfrm>
        </p:grpSpPr>
        <p:sp>
          <p:nvSpPr>
            <p:cNvPr name="Freeform 33" id="33"/>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4"/>
              <a:stretch>
                <a:fillRect l="-10737" t="0" r="-9062" b="0"/>
              </a:stretch>
            </a:blipFill>
          </p:spPr>
        </p:sp>
        <p:sp>
          <p:nvSpPr>
            <p:cNvPr name="Freeform 34" id="34"/>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5"/>
              <a:stretch>
                <a:fillRect l="-83" t="0" r="-83"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9339328"/>
            <a:ext cx="892782" cy="992420"/>
            <a:chOff x="0" y="0"/>
            <a:chExt cx="1129801" cy="1255892"/>
          </a:xfrm>
        </p:grpSpPr>
        <p:sp>
          <p:nvSpPr>
            <p:cNvPr name="Freeform 3" id="3"/>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4" id="4"/>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4</a:t>
              </a:r>
            </a:p>
          </p:txBody>
        </p:sp>
      </p:grpSp>
      <p:sp>
        <p:nvSpPr>
          <p:cNvPr name="AutoShape 5" id="5"/>
          <p:cNvSpPr/>
          <p:nvPr/>
        </p:nvSpPr>
        <p:spPr>
          <a:xfrm flipH="true" flipV="true">
            <a:off x="446391" y="0"/>
            <a:ext cx="0" cy="9339328"/>
          </a:xfrm>
          <a:prstGeom prst="line">
            <a:avLst/>
          </a:prstGeom>
          <a:ln cap="flat" w="19050">
            <a:solidFill>
              <a:srgbClr val="FFFFFF"/>
            </a:solidFill>
            <a:prstDash val="solid"/>
            <a:headEnd type="none" len="sm" w="sm"/>
            <a:tailEnd type="none" len="sm" w="sm"/>
          </a:ln>
        </p:spPr>
      </p:sp>
      <p:sp>
        <p:nvSpPr>
          <p:cNvPr name="AutoShape 6" id="6"/>
          <p:cNvSpPr/>
          <p:nvPr/>
        </p:nvSpPr>
        <p:spPr>
          <a:xfrm rot="0">
            <a:off x="892782" y="9803639"/>
            <a:ext cx="17395218"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10800000">
            <a:off x="11891087" y="6904384"/>
            <a:ext cx="6765232" cy="3382616"/>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0B25BE"/>
            </a:solidFill>
          </p:spPr>
        </p:sp>
        <p:sp>
          <p:nvSpPr>
            <p:cNvPr name="TextBox 9" id="9"/>
            <p:cNvSpPr txBox="true"/>
            <p:nvPr/>
          </p:nvSpPr>
          <p:spPr>
            <a:xfrm>
              <a:off x="0" y="-47625"/>
              <a:ext cx="698500" cy="454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5400000">
            <a:off x="16364197" y="8362238"/>
            <a:ext cx="2565625" cy="131488"/>
          </a:xfrm>
          <a:custGeom>
            <a:avLst/>
            <a:gdLst/>
            <a:ahLst/>
            <a:cxnLst/>
            <a:rect r="r" b="b" t="t" l="l"/>
            <a:pathLst>
              <a:path h="131488" w="2565625">
                <a:moveTo>
                  <a:pt x="0" y="0"/>
                </a:moveTo>
                <a:lnTo>
                  <a:pt x="2565625" y="0"/>
                </a:lnTo>
                <a:lnTo>
                  <a:pt x="2565625" y="131488"/>
                </a:lnTo>
                <a:lnTo>
                  <a:pt x="0" y="131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97018" y="794616"/>
            <a:ext cx="13913212" cy="8674731"/>
          </a:xfrm>
          <a:custGeom>
            <a:avLst/>
            <a:gdLst/>
            <a:ahLst/>
            <a:cxnLst/>
            <a:rect r="r" b="b" t="t" l="l"/>
            <a:pathLst>
              <a:path h="8674731" w="13913212">
                <a:moveTo>
                  <a:pt x="0" y="0"/>
                </a:moveTo>
                <a:lnTo>
                  <a:pt x="13913212" y="0"/>
                </a:lnTo>
                <a:lnTo>
                  <a:pt x="13913212" y="8674732"/>
                </a:lnTo>
                <a:lnTo>
                  <a:pt x="0" y="8674732"/>
                </a:lnTo>
                <a:lnTo>
                  <a:pt x="0" y="0"/>
                </a:lnTo>
                <a:close/>
              </a:path>
            </a:pathLst>
          </a:custGeom>
          <a:blipFill>
            <a:blip r:embed="rId4"/>
            <a:stretch>
              <a:fillRect l="0" t="0" r="0" b="0"/>
            </a:stretch>
          </a:blipFill>
        </p:spPr>
      </p:sp>
      <p:sp>
        <p:nvSpPr>
          <p:cNvPr name="TextBox 12" id="12"/>
          <p:cNvSpPr txBox="true"/>
          <p:nvPr/>
        </p:nvSpPr>
        <p:spPr>
          <a:xfrm rot="0">
            <a:off x="11891087" y="7952724"/>
            <a:ext cx="5155347" cy="1516624"/>
          </a:xfrm>
          <a:prstGeom prst="rect">
            <a:avLst/>
          </a:prstGeom>
        </p:spPr>
        <p:txBody>
          <a:bodyPr anchor="t" rtlCol="false" tIns="0" lIns="0" bIns="0" rIns="0">
            <a:spAutoFit/>
          </a:bodyPr>
          <a:lstStyle/>
          <a:p>
            <a:pPr algn="r">
              <a:lnSpc>
                <a:spcPts val="5522"/>
              </a:lnSpc>
            </a:pPr>
            <a:r>
              <a:rPr lang="en-US" sz="6069" spc="188">
                <a:solidFill>
                  <a:srgbClr val="FFFFFF"/>
                </a:solidFill>
                <a:latin typeface="Poppins Heavy"/>
              </a:rPr>
              <a:t>DIAGRAM CLASS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6391710" y="-2090125"/>
            <a:ext cx="18916953" cy="1891695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351"/>
                </a:lnSpc>
              </a:pPr>
            </a:p>
          </p:txBody>
        </p:sp>
      </p:grpSp>
      <p:grpSp>
        <p:nvGrpSpPr>
          <p:cNvPr name="Group 5" id="5"/>
          <p:cNvGrpSpPr/>
          <p:nvPr/>
        </p:nvGrpSpPr>
        <p:grpSpPr>
          <a:xfrm rot="0">
            <a:off x="1404680" y="2914006"/>
            <a:ext cx="6619030" cy="833542"/>
            <a:chOff x="0" y="0"/>
            <a:chExt cx="2208881" cy="278167"/>
          </a:xfrm>
        </p:grpSpPr>
        <p:sp>
          <p:nvSpPr>
            <p:cNvPr name="Freeform 6" id="6"/>
            <p:cNvSpPr/>
            <p:nvPr/>
          </p:nvSpPr>
          <p:spPr>
            <a:xfrm flipH="false" flipV="false" rot="0">
              <a:off x="0" y="0"/>
              <a:ext cx="2208881" cy="278167"/>
            </a:xfrm>
            <a:custGeom>
              <a:avLst/>
              <a:gdLst/>
              <a:ahLst/>
              <a:cxnLst/>
              <a:rect r="r" b="b" t="t" l="l"/>
              <a:pathLst>
                <a:path h="278167" w="2208881">
                  <a:moveTo>
                    <a:pt x="0" y="0"/>
                  </a:moveTo>
                  <a:lnTo>
                    <a:pt x="2208881" y="0"/>
                  </a:lnTo>
                  <a:lnTo>
                    <a:pt x="2208881" y="278167"/>
                  </a:lnTo>
                  <a:lnTo>
                    <a:pt x="0" y="278167"/>
                  </a:lnTo>
                  <a:close/>
                </a:path>
              </a:pathLst>
            </a:custGeom>
            <a:solidFill>
              <a:srgbClr val="2C13DD"/>
            </a:solidFill>
          </p:spPr>
        </p:sp>
        <p:sp>
          <p:nvSpPr>
            <p:cNvPr name="TextBox 7" id="7"/>
            <p:cNvSpPr txBox="true"/>
            <p:nvPr/>
          </p:nvSpPr>
          <p:spPr>
            <a:xfrm>
              <a:off x="0" y="-38100"/>
              <a:ext cx="2208881" cy="316267"/>
            </a:xfrm>
            <a:prstGeom prst="rect">
              <a:avLst/>
            </a:prstGeom>
          </p:spPr>
          <p:txBody>
            <a:bodyPr anchor="ctr" rtlCol="false" tIns="26668" lIns="26668" bIns="26668" rIns="26668"/>
            <a:lstStyle/>
            <a:p>
              <a:pPr algn="ctr">
                <a:lnSpc>
                  <a:spcPts val="2992"/>
                </a:lnSpc>
              </a:pPr>
            </a:p>
          </p:txBody>
        </p:sp>
      </p:grpSp>
      <p:grpSp>
        <p:nvGrpSpPr>
          <p:cNvPr name="Group 8" id="8"/>
          <p:cNvGrpSpPr/>
          <p:nvPr/>
        </p:nvGrpSpPr>
        <p:grpSpPr>
          <a:xfrm rot="0">
            <a:off x="1404680" y="3922556"/>
            <a:ext cx="4040800" cy="833542"/>
            <a:chOff x="0" y="0"/>
            <a:chExt cx="5387734" cy="1111389"/>
          </a:xfrm>
        </p:grpSpPr>
        <p:grpSp>
          <p:nvGrpSpPr>
            <p:cNvPr name="Group 9" id="9"/>
            <p:cNvGrpSpPr/>
            <p:nvPr/>
          </p:nvGrpSpPr>
          <p:grpSpPr>
            <a:xfrm rot="0">
              <a:off x="0" y="0"/>
              <a:ext cx="5387734" cy="1111389"/>
              <a:chOff x="0" y="0"/>
              <a:chExt cx="1348483" cy="278167"/>
            </a:xfrm>
          </p:grpSpPr>
          <p:sp>
            <p:nvSpPr>
              <p:cNvPr name="Freeform 10" id="10"/>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1" id="11"/>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12" id="12"/>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Login</a:t>
              </a:r>
            </a:p>
          </p:txBody>
        </p:sp>
      </p:grpSp>
      <p:grpSp>
        <p:nvGrpSpPr>
          <p:cNvPr name="Group 13" id="13"/>
          <p:cNvGrpSpPr/>
          <p:nvPr/>
        </p:nvGrpSpPr>
        <p:grpSpPr>
          <a:xfrm rot="0">
            <a:off x="1404680" y="4931106"/>
            <a:ext cx="4040800" cy="833542"/>
            <a:chOff x="0" y="0"/>
            <a:chExt cx="5387734" cy="1111389"/>
          </a:xfrm>
        </p:grpSpPr>
        <p:grpSp>
          <p:nvGrpSpPr>
            <p:cNvPr name="Group 14" id="14"/>
            <p:cNvGrpSpPr/>
            <p:nvPr/>
          </p:nvGrpSpPr>
          <p:grpSpPr>
            <a:xfrm rot="0">
              <a:off x="0" y="0"/>
              <a:ext cx="5387734" cy="1111389"/>
              <a:chOff x="0" y="0"/>
              <a:chExt cx="1348483" cy="278167"/>
            </a:xfrm>
          </p:grpSpPr>
          <p:sp>
            <p:nvSpPr>
              <p:cNvPr name="Freeform 15" id="15"/>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6" id="16"/>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17" id="17"/>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Create Account</a:t>
              </a:r>
            </a:p>
          </p:txBody>
        </p:sp>
      </p:grpSp>
      <p:grpSp>
        <p:nvGrpSpPr>
          <p:cNvPr name="Group 18" id="18"/>
          <p:cNvGrpSpPr/>
          <p:nvPr/>
        </p:nvGrpSpPr>
        <p:grpSpPr>
          <a:xfrm rot="0">
            <a:off x="1404680" y="5939655"/>
            <a:ext cx="4040800" cy="833542"/>
            <a:chOff x="0" y="0"/>
            <a:chExt cx="5387734" cy="1111389"/>
          </a:xfrm>
        </p:grpSpPr>
        <p:grpSp>
          <p:nvGrpSpPr>
            <p:cNvPr name="Group 19" id="19"/>
            <p:cNvGrpSpPr/>
            <p:nvPr/>
          </p:nvGrpSpPr>
          <p:grpSpPr>
            <a:xfrm rot="0">
              <a:off x="0" y="0"/>
              <a:ext cx="5387734" cy="1111389"/>
              <a:chOff x="0" y="0"/>
              <a:chExt cx="1348483" cy="278167"/>
            </a:xfrm>
          </p:grpSpPr>
          <p:sp>
            <p:nvSpPr>
              <p:cNvPr name="Freeform 20" id="20"/>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1" id="21"/>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2" id="22"/>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Home</a:t>
              </a:r>
            </a:p>
          </p:txBody>
        </p:sp>
      </p:grpSp>
      <p:grpSp>
        <p:nvGrpSpPr>
          <p:cNvPr name="Group 23" id="23"/>
          <p:cNvGrpSpPr/>
          <p:nvPr/>
        </p:nvGrpSpPr>
        <p:grpSpPr>
          <a:xfrm rot="0">
            <a:off x="1404680" y="6951581"/>
            <a:ext cx="4040800" cy="833542"/>
            <a:chOff x="0" y="0"/>
            <a:chExt cx="5387734" cy="1111389"/>
          </a:xfrm>
        </p:grpSpPr>
        <p:grpSp>
          <p:nvGrpSpPr>
            <p:cNvPr name="Group 24" id="24"/>
            <p:cNvGrpSpPr/>
            <p:nvPr/>
          </p:nvGrpSpPr>
          <p:grpSpPr>
            <a:xfrm rot="0">
              <a:off x="0" y="0"/>
              <a:ext cx="5387734" cy="1111389"/>
              <a:chOff x="0" y="0"/>
              <a:chExt cx="1348483" cy="278167"/>
            </a:xfrm>
          </p:grpSpPr>
          <p:sp>
            <p:nvSpPr>
              <p:cNvPr name="Freeform 25" id="25"/>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6" id="26"/>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7" id="27"/>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Tambah Tugas</a:t>
              </a:r>
            </a:p>
          </p:txBody>
        </p:sp>
      </p:grpSp>
      <p:grpSp>
        <p:nvGrpSpPr>
          <p:cNvPr name="Group 28" id="28"/>
          <p:cNvGrpSpPr/>
          <p:nvPr/>
        </p:nvGrpSpPr>
        <p:grpSpPr>
          <a:xfrm rot="0">
            <a:off x="1404680" y="7956573"/>
            <a:ext cx="4040800" cy="833542"/>
            <a:chOff x="0" y="0"/>
            <a:chExt cx="5387734" cy="1111389"/>
          </a:xfrm>
        </p:grpSpPr>
        <p:grpSp>
          <p:nvGrpSpPr>
            <p:cNvPr name="Group 29" id="29"/>
            <p:cNvGrpSpPr/>
            <p:nvPr/>
          </p:nvGrpSpPr>
          <p:grpSpPr>
            <a:xfrm rot="0">
              <a:off x="0" y="0"/>
              <a:ext cx="5387734" cy="1111389"/>
              <a:chOff x="0" y="0"/>
              <a:chExt cx="1348483" cy="278167"/>
            </a:xfrm>
          </p:grpSpPr>
          <p:sp>
            <p:nvSpPr>
              <p:cNvPr name="Freeform 30" id="30"/>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31" id="31"/>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32" id="32"/>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Account</a:t>
              </a:r>
            </a:p>
          </p:txBody>
        </p:sp>
      </p:grpSp>
      <p:grpSp>
        <p:nvGrpSpPr>
          <p:cNvPr name="Group 33" id="33"/>
          <p:cNvGrpSpPr/>
          <p:nvPr/>
        </p:nvGrpSpPr>
        <p:grpSpPr>
          <a:xfrm rot="0">
            <a:off x="1404680" y="8961565"/>
            <a:ext cx="4040800" cy="833542"/>
            <a:chOff x="0" y="0"/>
            <a:chExt cx="5387734" cy="1111389"/>
          </a:xfrm>
        </p:grpSpPr>
        <p:grpSp>
          <p:nvGrpSpPr>
            <p:cNvPr name="Group 34" id="34"/>
            <p:cNvGrpSpPr/>
            <p:nvPr/>
          </p:nvGrpSpPr>
          <p:grpSpPr>
            <a:xfrm rot="0">
              <a:off x="0" y="0"/>
              <a:ext cx="5387734" cy="1111389"/>
              <a:chOff x="0" y="0"/>
              <a:chExt cx="1348483" cy="278167"/>
            </a:xfrm>
          </p:grpSpPr>
          <p:sp>
            <p:nvSpPr>
              <p:cNvPr name="Freeform 35" id="35"/>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36" id="36"/>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37" id="37"/>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Edit account</a:t>
              </a:r>
            </a:p>
          </p:txBody>
        </p:sp>
      </p:grpSp>
      <p:grpSp>
        <p:nvGrpSpPr>
          <p:cNvPr name="Group 38" id="38"/>
          <p:cNvGrpSpPr/>
          <p:nvPr/>
        </p:nvGrpSpPr>
        <p:grpSpPr>
          <a:xfrm rot="0">
            <a:off x="17395218" y="36280"/>
            <a:ext cx="892782" cy="992420"/>
            <a:chOff x="0" y="0"/>
            <a:chExt cx="1129801" cy="1255892"/>
          </a:xfrm>
        </p:grpSpPr>
        <p:sp>
          <p:nvSpPr>
            <p:cNvPr name="Freeform 39" id="39"/>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40" id="40"/>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5</a:t>
              </a:r>
            </a:p>
          </p:txBody>
        </p:sp>
      </p:grpSp>
      <p:grpSp>
        <p:nvGrpSpPr>
          <p:cNvPr name="Group 41" id="41"/>
          <p:cNvGrpSpPr>
            <a:grpSpLocks noChangeAspect="true"/>
          </p:cNvGrpSpPr>
          <p:nvPr/>
        </p:nvGrpSpPr>
        <p:grpSpPr>
          <a:xfrm rot="0">
            <a:off x="13171932" y="1028700"/>
            <a:ext cx="4087368" cy="8229600"/>
            <a:chOff x="0" y="0"/>
            <a:chExt cx="9461500" cy="19050000"/>
          </a:xfrm>
        </p:grpSpPr>
        <p:sp>
          <p:nvSpPr>
            <p:cNvPr name="Freeform 42" id="42"/>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10737" t="0" r="-9062" b="0"/>
              </a:stretch>
            </a:blipFill>
          </p:spPr>
        </p:sp>
        <p:sp>
          <p:nvSpPr>
            <p:cNvPr name="Freeform 43" id="43"/>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
        <p:nvSpPr>
          <p:cNvPr name="TextBox 44" id="44"/>
          <p:cNvSpPr txBox="true"/>
          <p:nvPr/>
        </p:nvSpPr>
        <p:spPr>
          <a:xfrm rot="0">
            <a:off x="1028700" y="1328563"/>
            <a:ext cx="5582014" cy="1424970"/>
          </a:xfrm>
          <a:prstGeom prst="rect">
            <a:avLst/>
          </a:prstGeom>
        </p:spPr>
        <p:txBody>
          <a:bodyPr anchor="t" rtlCol="false" tIns="0" lIns="0" bIns="0" rIns="0">
            <a:spAutoFit/>
          </a:bodyPr>
          <a:lstStyle/>
          <a:p>
            <a:pPr>
              <a:lnSpc>
                <a:spcPts val="5220"/>
              </a:lnSpc>
            </a:pPr>
            <a:r>
              <a:rPr lang="en-US" sz="5737" spc="177">
                <a:solidFill>
                  <a:srgbClr val="FFFFFF"/>
                </a:solidFill>
                <a:latin typeface="Poppins Heavy"/>
              </a:rPr>
              <a:t>RANCANGAN</a:t>
            </a:r>
          </a:p>
          <a:p>
            <a:pPr>
              <a:lnSpc>
                <a:spcPts val="5220"/>
              </a:lnSpc>
            </a:pPr>
            <a:r>
              <a:rPr lang="en-US" sz="5737" spc="177">
                <a:solidFill>
                  <a:srgbClr val="FFFFFF"/>
                </a:solidFill>
                <a:latin typeface="Poppins Heavy"/>
              </a:rPr>
              <a:t>ANTARMUKA</a:t>
            </a:r>
          </a:p>
        </p:txBody>
      </p:sp>
      <p:sp>
        <p:nvSpPr>
          <p:cNvPr name="TextBox 45" id="45"/>
          <p:cNvSpPr txBox="true"/>
          <p:nvPr/>
        </p:nvSpPr>
        <p:spPr>
          <a:xfrm rot="0">
            <a:off x="1760643" y="3024769"/>
            <a:ext cx="3684837" cy="554867"/>
          </a:xfrm>
          <a:prstGeom prst="rect">
            <a:avLst/>
          </a:prstGeom>
        </p:spPr>
        <p:txBody>
          <a:bodyPr anchor="t" rtlCol="false" tIns="0" lIns="0" bIns="0" rIns="0">
            <a:spAutoFit/>
          </a:bodyPr>
          <a:lstStyle/>
          <a:p>
            <a:pPr>
              <a:lnSpc>
                <a:spcPts val="4591"/>
              </a:lnSpc>
            </a:pPr>
            <a:r>
              <a:rPr lang="en-US" sz="3279">
                <a:solidFill>
                  <a:srgbClr val="FFFFFF"/>
                </a:solidFill>
                <a:latin typeface="Open Sans Bold"/>
              </a:rPr>
              <a:t>Halaman Awal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404680" y="2914006"/>
            <a:ext cx="4040800" cy="833542"/>
            <a:chOff x="0" y="0"/>
            <a:chExt cx="1348483" cy="278167"/>
          </a:xfrm>
        </p:grpSpPr>
        <p:sp>
          <p:nvSpPr>
            <p:cNvPr name="Freeform 3" id="3"/>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4" id="4"/>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5" id="5"/>
          <p:cNvGrpSpPr/>
          <p:nvPr/>
        </p:nvGrpSpPr>
        <p:grpSpPr>
          <a:xfrm rot="0">
            <a:off x="6391710" y="-2090125"/>
            <a:ext cx="18916953" cy="189169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351"/>
                </a:lnSpc>
              </a:pPr>
            </a:p>
          </p:txBody>
        </p:sp>
      </p:grpSp>
      <p:grpSp>
        <p:nvGrpSpPr>
          <p:cNvPr name="Group 8" id="8"/>
          <p:cNvGrpSpPr/>
          <p:nvPr/>
        </p:nvGrpSpPr>
        <p:grpSpPr>
          <a:xfrm rot="0">
            <a:off x="1404680" y="3922556"/>
            <a:ext cx="6619030" cy="833542"/>
            <a:chOff x="0" y="0"/>
            <a:chExt cx="2208881" cy="278167"/>
          </a:xfrm>
        </p:grpSpPr>
        <p:sp>
          <p:nvSpPr>
            <p:cNvPr name="Freeform 9" id="9"/>
            <p:cNvSpPr/>
            <p:nvPr/>
          </p:nvSpPr>
          <p:spPr>
            <a:xfrm flipH="false" flipV="false" rot="0">
              <a:off x="0" y="0"/>
              <a:ext cx="2208881" cy="278167"/>
            </a:xfrm>
            <a:custGeom>
              <a:avLst/>
              <a:gdLst/>
              <a:ahLst/>
              <a:cxnLst/>
              <a:rect r="r" b="b" t="t" l="l"/>
              <a:pathLst>
                <a:path h="278167" w="2208881">
                  <a:moveTo>
                    <a:pt x="0" y="0"/>
                  </a:moveTo>
                  <a:lnTo>
                    <a:pt x="2208881" y="0"/>
                  </a:lnTo>
                  <a:lnTo>
                    <a:pt x="2208881" y="278167"/>
                  </a:lnTo>
                  <a:lnTo>
                    <a:pt x="0" y="278167"/>
                  </a:lnTo>
                  <a:close/>
                </a:path>
              </a:pathLst>
            </a:custGeom>
            <a:solidFill>
              <a:srgbClr val="2C13DD"/>
            </a:solidFill>
          </p:spPr>
        </p:sp>
        <p:sp>
          <p:nvSpPr>
            <p:cNvPr name="TextBox 10" id="10"/>
            <p:cNvSpPr txBox="true"/>
            <p:nvPr/>
          </p:nvSpPr>
          <p:spPr>
            <a:xfrm>
              <a:off x="0" y="-38100"/>
              <a:ext cx="2208881" cy="316267"/>
            </a:xfrm>
            <a:prstGeom prst="rect">
              <a:avLst/>
            </a:prstGeom>
          </p:spPr>
          <p:txBody>
            <a:bodyPr anchor="ctr" rtlCol="false" tIns="26668" lIns="26668" bIns="26668" rIns="26668"/>
            <a:lstStyle/>
            <a:p>
              <a:pPr algn="ctr">
                <a:lnSpc>
                  <a:spcPts val="2992"/>
                </a:lnSpc>
              </a:pPr>
            </a:p>
          </p:txBody>
        </p:sp>
      </p:grpSp>
      <p:grpSp>
        <p:nvGrpSpPr>
          <p:cNvPr name="Group 11" id="11"/>
          <p:cNvGrpSpPr/>
          <p:nvPr/>
        </p:nvGrpSpPr>
        <p:grpSpPr>
          <a:xfrm rot="0">
            <a:off x="1404680" y="4931106"/>
            <a:ext cx="4040800" cy="833542"/>
            <a:chOff x="0" y="0"/>
            <a:chExt cx="5387734" cy="1111389"/>
          </a:xfrm>
        </p:grpSpPr>
        <p:grpSp>
          <p:nvGrpSpPr>
            <p:cNvPr name="Group 12" id="12"/>
            <p:cNvGrpSpPr/>
            <p:nvPr/>
          </p:nvGrpSpPr>
          <p:grpSpPr>
            <a:xfrm rot="0">
              <a:off x="0" y="0"/>
              <a:ext cx="5387734" cy="1111389"/>
              <a:chOff x="0" y="0"/>
              <a:chExt cx="1348483" cy="278167"/>
            </a:xfrm>
          </p:grpSpPr>
          <p:sp>
            <p:nvSpPr>
              <p:cNvPr name="Freeform 13" id="13"/>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4" id="14"/>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15" id="15"/>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Create Account</a:t>
              </a:r>
            </a:p>
          </p:txBody>
        </p:sp>
      </p:grpSp>
      <p:grpSp>
        <p:nvGrpSpPr>
          <p:cNvPr name="Group 16" id="16"/>
          <p:cNvGrpSpPr/>
          <p:nvPr/>
        </p:nvGrpSpPr>
        <p:grpSpPr>
          <a:xfrm rot="0">
            <a:off x="1404680" y="5939655"/>
            <a:ext cx="4040800" cy="833542"/>
            <a:chOff x="0" y="0"/>
            <a:chExt cx="5387734" cy="1111389"/>
          </a:xfrm>
        </p:grpSpPr>
        <p:grpSp>
          <p:nvGrpSpPr>
            <p:cNvPr name="Group 17" id="17"/>
            <p:cNvGrpSpPr/>
            <p:nvPr/>
          </p:nvGrpSpPr>
          <p:grpSpPr>
            <a:xfrm rot="0">
              <a:off x="0" y="0"/>
              <a:ext cx="5387734" cy="1111389"/>
              <a:chOff x="0" y="0"/>
              <a:chExt cx="1348483" cy="278167"/>
            </a:xfrm>
          </p:grpSpPr>
          <p:sp>
            <p:nvSpPr>
              <p:cNvPr name="Freeform 18" id="18"/>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9" id="19"/>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0" id="20"/>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Home</a:t>
              </a:r>
            </a:p>
          </p:txBody>
        </p:sp>
      </p:grpSp>
      <p:grpSp>
        <p:nvGrpSpPr>
          <p:cNvPr name="Group 21" id="21"/>
          <p:cNvGrpSpPr/>
          <p:nvPr/>
        </p:nvGrpSpPr>
        <p:grpSpPr>
          <a:xfrm rot="0">
            <a:off x="1404680" y="6951581"/>
            <a:ext cx="4040800" cy="833542"/>
            <a:chOff x="0" y="0"/>
            <a:chExt cx="5387734" cy="1111389"/>
          </a:xfrm>
        </p:grpSpPr>
        <p:grpSp>
          <p:nvGrpSpPr>
            <p:cNvPr name="Group 22" id="22"/>
            <p:cNvGrpSpPr/>
            <p:nvPr/>
          </p:nvGrpSpPr>
          <p:grpSpPr>
            <a:xfrm rot="0">
              <a:off x="0" y="0"/>
              <a:ext cx="5387734" cy="1111389"/>
              <a:chOff x="0" y="0"/>
              <a:chExt cx="1348483" cy="278167"/>
            </a:xfrm>
          </p:grpSpPr>
          <p:sp>
            <p:nvSpPr>
              <p:cNvPr name="Freeform 23" id="23"/>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4" id="24"/>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5" id="25"/>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Tambah Tugas</a:t>
              </a:r>
            </a:p>
          </p:txBody>
        </p:sp>
      </p:grpSp>
      <p:grpSp>
        <p:nvGrpSpPr>
          <p:cNvPr name="Group 26" id="26"/>
          <p:cNvGrpSpPr/>
          <p:nvPr/>
        </p:nvGrpSpPr>
        <p:grpSpPr>
          <a:xfrm rot="0">
            <a:off x="1404680" y="7956573"/>
            <a:ext cx="4040800" cy="833542"/>
            <a:chOff x="0" y="0"/>
            <a:chExt cx="5387734" cy="1111389"/>
          </a:xfrm>
        </p:grpSpPr>
        <p:grpSp>
          <p:nvGrpSpPr>
            <p:cNvPr name="Group 27" id="27"/>
            <p:cNvGrpSpPr/>
            <p:nvPr/>
          </p:nvGrpSpPr>
          <p:grpSpPr>
            <a:xfrm rot="0">
              <a:off x="0" y="0"/>
              <a:ext cx="5387734" cy="1111389"/>
              <a:chOff x="0" y="0"/>
              <a:chExt cx="1348483" cy="278167"/>
            </a:xfrm>
          </p:grpSpPr>
          <p:sp>
            <p:nvSpPr>
              <p:cNvPr name="Freeform 28" id="28"/>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9" id="29"/>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30" id="30"/>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Account</a:t>
              </a:r>
            </a:p>
          </p:txBody>
        </p:sp>
      </p:grpSp>
      <p:grpSp>
        <p:nvGrpSpPr>
          <p:cNvPr name="Group 31" id="31"/>
          <p:cNvGrpSpPr/>
          <p:nvPr/>
        </p:nvGrpSpPr>
        <p:grpSpPr>
          <a:xfrm rot="0">
            <a:off x="1404680" y="8961565"/>
            <a:ext cx="4040800" cy="833542"/>
            <a:chOff x="0" y="0"/>
            <a:chExt cx="5387734" cy="1111389"/>
          </a:xfrm>
        </p:grpSpPr>
        <p:grpSp>
          <p:nvGrpSpPr>
            <p:cNvPr name="Group 32" id="32"/>
            <p:cNvGrpSpPr/>
            <p:nvPr/>
          </p:nvGrpSpPr>
          <p:grpSpPr>
            <a:xfrm rot="0">
              <a:off x="0" y="0"/>
              <a:ext cx="5387734" cy="1111389"/>
              <a:chOff x="0" y="0"/>
              <a:chExt cx="1348483" cy="278167"/>
            </a:xfrm>
          </p:grpSpPr>
          <p:sp>
            <p:nvSpPr>
              <p:cNvPr name="Freeform 33" id="33"/>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34" id="34"/>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35" id="35"/>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Edit account</a:t>
              </a:r>
            </a:p>
          </p:txBody>
        </p:sp>
      </p:grpSp>
      <p:sp>
        <p:nvSpPr>
          <p:cNvPr name="TextBox 36" id="36"/>
          <p:cNvSpPr txBox="true"/>
          <p:nvPr/>
        </p:nvSpPr>
        <p:spPr>
          <a:xfrm rot="0">
            <a:off x="1028700" y="1328563"/>
            <a:ext cx="5582014" cy="1424970"/>
          </a:xfrm>
          <a:prstGeom prst="rect">
            <a:avLst/>
          </a:prstGeom>
        </p:spPr>
        <p:txBody>
          <a:bodyPr anchor="t" rtlCol="false" tIns="0" lIns="0" bIns="0" rIns="0">
            <a:spAutoFit/>
          </a:bodyPr>
          <a:lstStyle/>
          <a:p>
            <a:pPr>
              <a:lnSpc>
                <a:spcPts val="5220"/>
              </a:lnSpc>
            </a:pPr>
            <a:r>
              <a:rPr lang="en-US" sz="5737" spc="177">
                <a:solidFill>
                  <a:srgbClr val="FFFFFF"/>
                </a:solidFill>
                <a:latin typeface="Poppins Heavy"/>
              </a:rPr>
              <a:t>RANCANGAN</a:t>
            </a:r>
          </a:p>
          <a:p>
            <a:pPr>
              <a:lnSpc>
                <a:spcPts val="5220"/>
              </a:lnSpc>
            </a:pPr>
            <a:r>
              <a:rPr lang="en-US" sz="5737" spc="177">
                <a:solidFill>
                  <a:srgbClr val="FFFFFF"/>
                </a:solidFill>
                <a:latin typeface="Poppins Heavy"/>
              </a:rPr>
              <a:t>ANTARMUKA</a:t>
            </a:r>
          </a:p>
        </p:txBody>
      </p:sp>
      <p:sp>
        <p:nvSpPr>
          <p:cNvPr name="TextBox 37" id="37"/>
          <p:cNvSpPr txBox="true"/>
          <p:nvPr/>
        </p:nvSpPr>
        <p:spPr>
          <a:xfrm rot="0">
            <a:off x="1760643" y="3173641"/>
            <a:ext cx="3684837" cy="290706"/>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Halaman Awal</a:t>
            </a:r>
          </a:p>
        </p:txBody>
      </p:sp>
      <p:sp>
        <p:nvSpPr>
          <p:cNvPr name="TextBox 38" id="38"/>
          <p:cNvSpPr txBox="true"/>
          <p:nvPr/>
        </p:nvSpPr>
        <p:spPr>
          <a:xfrm rot="0">
            <a:off x="1760643" y="4033318"/>
            <a:ext cx="1664437" cy="554867"/>
          </a:xfrm>
          <a:prstGeom prst="rect">
            <a:avLst/>
          </a:prstGeom>
        </p:spPr>
        <p:txBody>
          <a:bodyPr anchor="t" rtlCol="false" tIns="0" lIns="0" bIns="0" rIns="0">
            <a:spAutoFit/>
          </a:bodyPr>
          <a:lstStyle/>
          <a:p>
            <a:pPr>
              <a:lnSpc>
                <a:spcPts val="4591"/>
              </a:lnSpc>
            </a:pPr>
            <a:r>
              <a:rPr lang="en-US" sz="3279">
                <a:solidFill>
                  <a:srgbClr val="FFFFFF"/>
                </a:solidFill>
                <a:latin typeface="Open Sans Bold"/>
              </a:rPr>
              <a:t>Login</a:t>
            </a:r>
          </a:p>
        </p:txBody>
      </p:sp>
      <p:grpSp>
        <p:nvGrpSpPr>
          <p:cNvPr name="Group 39" id="39"/>
          <p:cNvGrpSpPr/>
          <p:nvPr/>
        </p:nvGrpSpPr>
        <p:grpSpPr>
          <a:xfrm rot="0">
            <a:off x="17395218" y="36280"/>
            <a:ext cx="892782" cy="992420"/>
            <a:chOff x="0" y="0"/>
            <a:chExt cx="1129801" cy="1255892"/>
          </a:xfrm>
        </p:grpSpPr>
        <p:sp>
          <p:nvSpPr>
            <p:cNvPr name="Freeform 40" id="40"/>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41" id="41"/>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5</a:t>
              </a:r>
            </a:p>
          </p:txBody>
        </p:sp>
      </p:grpSp>
      <p:grpSp>
        <p:nvGrpSpPr>
          <p:cNvPr name="Group 42" id="42"/>
          <p:cNvGrpSpPr>
            <a:grpSpLocks noChangeAspect="true"/>
          </p:cNvGrpSpPr>
          <p:nvPr/>
        </p:nvGrpSpPr>
        <p:grpSpPr>
          <a:xfrm rot="0">
            <a:off x="13171932" y="1028700"/>
            <a:ext cx="4087368" cy="8229600"/>
            <a:chOff x="0" y="0"/>
            <a:chExt cx="9461500" cy="19050000"/>
          </a:xfrm>
        </p:grpSpPr>
        <p:sp>
          <p:nvSpPr>
            <p:cNvPr name="Freeform 43" id="43"/>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11602" t="-2644" r="-8795" b="0"/>
              </a:stretch>
            </a:blipFill>
          </p:spPr>
        </p:sp>
        <p:sp>
          <p:nvSpPr>
            <p:cNvPr name="Freeform 44" id="44"/>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404680" y="2914006"/>
            <a:ext cx="4040800" cy="833542"/>
            <a:chOff x="0" y="0"/>
            <a:chExt cx="1348483" cy="278167"/>
          </a:xfrm>
        </p:grpSpPr>
        <p:sp>
          <p:nvSpPr>
            <p:cNvPr name="Freeform 3" id="3"/>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4" id="4"/>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5" id="5"/>
          <p:cNvGrpSpPr/>
          <p:nvPr/>
        </p:nvGrpSpPr>
        <p:grpSpPr>
          <a:xfrm rot="0">
            <a:off x="1404680" y="3922556"/>
            <a:ext cx="4040800" cy="833542"/>
            <a:chOff x="0" y="0"/>
            <a:chExt cx="1348483" cy="278167"/>
          </a:xfrm>
        </p:grpSpPr>
        <p:sp>
          <p:nvSpPr>
            <p:cNvPr name="Freeform 6" id="6"/>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7" id="7"/>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8" id="8"/>
          <p:cNvGrpSpPr/>
          <p:nvPr/>
        </p:nvGrpSpPr>
        <p:grpSpPr>
          <a:xfrm rot="0">
            <a:off x="6391710" y="-2090125"/>
            <a:ext cx="18916953" cy="1891695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351"/>
                </a:lnSpc>
              </a:pPr>
            </a:p>
          </p:txBody>
        </p:sp>
      </p:grpSp>
      <p:grpSp>
        <p:nvGrpSpPr>
          <p:cNvPr name="Group 11" id="11"/>
          <p:cNvGrpSpPr/>
          <p:nvPr/>
        </p:nvGrpSpPr>
        <p:grpSpPr>
          <a:xfrm rot="0">
            <a:off x="1404680" y="4931106"/>
            <a:ext cx="6619030" cy="833542"/>
            <a:chOff x="0" y="0"/>
            <a:chExt cx="2208881" cy="278167"/>
          </a:xfrm>
        </p:grpSpPr>
        <p:sp>
          <p:nvSpPr>
            <p:cNvPr name="Freeform 12" id="12"/>
            <p:cNvSpPr/>
            <p:nvPr/>
          </p:nvSpPr>
          <p:spPr>
            <a:xfrm flipH="false" flipV="false" rot="0">
              <a:off x="0" y="0"/>
              <a:ext cx="2208881" cy="278167"/>
            </a:xfrm>
            <a:custGeom>
              <a:avLst/>
              <a:gdLst/>
              <a:ahLst/>
              <a:cxnLst/>
              <a:rect r="r" b="b" t="t" l="l"/>
              <a:pathLst>
                <a:path h="278167" w="2208881">
                  <a:moveTo>
                    <a:pt x="0" y="0"/>
                  </a:moveTo>
                  <a:lnTo>
                    <a:pt x="2208881" y="0"/>
                  </a:lnTo>
                  <a:lnTo>
                    <a:pt x="2208881" y="278167"/>
                  </a:lnTo>
                  <a:lnTo>
                    <a:pt x="0" y="278167"/>
                  </a:lnTo>
                  <a:close/>
                </a:path>
              </a:pathLst>
            </a:custGeom>
            <a:solidFill>
              <a:srgbClr val="2C13DD"/>
            </a:solidFill>
          </p:spPr>
        </p:sp>
        <p:sp>
          <p:nvSpPr>
            <p:cNvPr name="TextBox 13" id="13"/>
            <p:cNvSpPr txBox="true"/>
            <p:nvPr/>
          </p:nvSpPr>
          <p:spPr>
            <a:xfrm>
              <a:off x="0" y="-38100"/>
              <a:ext cx="2208881" cy="316267"/>
            </a:xfrm>
            <a:prstGeom prst="rect">
              <a:avLst/>
            </a:prstGeom>
          </p:spPr>
          <p:txBody>
            <a:bodyPr anchor="ctr" rtlCol="false" tIns="26668" lIns="26668" bIns="26668" rIns="26668"/>
            <a:lstStyle/>
            <a:p>
              <a:pPr algn="ctr">
                <a:lnSpc>
                  <a:spcPts val="2992"/>
                </a:lnSpc>
              </a:pPr>
            </a:p>
          </p:txBody>
        </p:sp>
      </p:grpSp>
      <p:grpSp>
        <p:nvGrpSpPr>
          <p:cNvPr name="Group 14" id="14"/>
          <p:cNvGrpSpPr/>
          <p:nvPr/>
        </p:nvGrpSpPr>
        <p:grpSpPr>
          <a:xfrm rot="0">
            <a:off x="1404680" y="5939655"/>
            <a:ext cx="4040800" cy="833542"/>
            <a:chOff x="0" y="0"/>
            <a:chExt cx="5387734" cy="1111389"/>
          </a:xfrm>
        </p:grpSpPr>
        <p:grpSp>
          <p:nvGrpSpPr>
            <p:cNvPr name="Group 15" id="15"/>
            <p:cNvGrpSpPr/>
            <p:nvPr/>
          </p:nvGrpSpPr>
          <p:grpSpPr>
            <a:xfrm rot="0">
              <a:off x="0" y="0"/>
              <a:ext cx="5387734" cy="1111389"/>
              <a:chOff x="0" y="0"/>
              <a:chExt cx="1348483" cy="278167"/>
            </a:xfrm>
          </p:grpSpPr>
          <p:sp>
            <p:nvSpPr>
              <p:cNvPr name="Freeform 16" id="16"/>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7" id="17"/>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18" id="18"/>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Home</a:t>
              </a:r>
            </a:p>
          </p:txBody>
        </p:sp>
      </p:grpSp>
      <p:grpSp>
        <p:nvGrpSpPr>
          <p:cNvPr name="Group 19" id="19"/>
          <p:cNvGrpSpPr/>
          <p:nvPr/>
        </p:nvGrpSpPr>
        <p:grpSpPr>
          <a:xfrm rot="0">
            <a:off x="1404680" y="6951581"/>
            <a:ext cx="4040800" cy="833542"/>
            <a:chOff x="0" y="0"/>
            <a:chExt cx="5387734" cy="1111389"/>
          </a:xfrm>
        </p:grpSpPr>
        <p:grpSp>
          <p:nvGrpSpPr>
            <p:cNvPr name="Group 20" id="20"/>
            <p:cNvGrpSpPr/>
            <p:nvPr/>
          </p:nvGrpSpPr>
          <p:grpSpPr>
            <a:xfrm rot="0">
              <a:off x="0" y="0"/>
              <a:ext cx="5387734" cy="1111389"/>
              <a:chOff x="0" y="0"/>
              <a:chExt cx="1348483" cy="278167"/>
            </a:xfrm>
          </p:grpSpPr>
          <p:sp>
            <p:nvSpPr>
              <p:cNvPr name="Freeform 21" id="21"/>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2" id="22"/>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3" id="23"/>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Tambah Tugas</a:t>
              </a:r>
            </a:p>
          </p:txBody>
        </p:sp>
      </p:grpSp>
      <p:grpSp>
        <p:nvGrpSpPr>
          <p:cNvPr name="Group 24" id="24"/>
          <p:cNvGrpSpPr/>
          <p:nvPr/>
        </p:nvGrpSpPr>
        <p:grpSpPr>
          <a:xfrm rot="0">
            <a:off x="1404680" y="7956573"/>
            <a:ext cx="4040800" cy="833542"/>
            <a:chOff x="0" y="0"/>
            <a:chExt cx="5387734" cy="1111389"/>
          </a:xfrm>
        </p:grpSpPr>
        <p:grpSp>
          <p:nvGrpSpPr>
            <p:cNvPr name="Group 25" id="25"/>
            <p:cNvGrpSpPr/>
            <p:nvPr/>
          </p:nvGrpSpPr>
          <p:grpSpPr>
            <a:xfrm rot="0">
              <a:off x="0" y="0"/>
              <a:ext cx="5387734" cy="1111389"/>
              <a:chOff x="0" y="0"/>
              <a:chExt cx="1348483" cy="278167"/>
            </a:xfrm>
          </p:grpSpPr>
          <p:sp>
            <p:nvSpPr>
              <p:cNvPr name="Freeform 26" id="26"/>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7" id="27"/>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8" id="28"/>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Account</a:t>
              </a:r>
            </a:p>
          </p:txBody>
        </p:sp>
      </p:grpSp>
      <p:grpSp>
        <p:nvGrpSpPr>
          <p:cNvPr name="Group 29" id="29"/>
          <p:cNvGrpSpPr/>
          <p:nvPr/>
        </p:nvGrpSpPr>
        <p:grpSpPr>
          <a:xfrm rot="0">
            <a:off x="1404680" y="8961565"/>
            <a:ext cx="4040800" cy="833542"/>
            <a:chOff x="0" y="0"/>
            <a:chExt cx="5387734" cy="1111389"/>
          </a:xfrm>
        </p:grpSpPr>
        <p:grpSp>
          <p:nvGrpSpPr>
            <p:cNvPr name="Group 30" id="30"/>
            <p:cNvGrpSpPr/>
            <p:nvPr/>
          </p:nvGrpSpPr>
          <p:grpSpPr>
            <a:xfrm rot="0">
              <a:off x="0" y="0"/>
              <a:ext cx="5387734" cy="1111389"/>
              <a:chOff x="0" y="0"/>
              <a:chExt cx="1348483" cy="278167"/>
            </a:xfrm>
          </p:grpSpPr>
          <p:sp>
            <p:nvSpPr>
              <p:cNvPr name="Freeform 31" id="31"/>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32" id="32"/>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33" id="33"/>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Edit account</a:t>
              </a:r>
            </a:p>
          </p:txBody>
        </p:sp>
      </p:grpSp>
      <p:sp>
        <p:nvSpPr>
          <p:cNvPr name="TextBox 34" id="34"/>
          <p:cNvSpPr txBox="true"/>
          <p:nvPr/>
        </p:nvSpPr>
        <p:spPr>
          <a:xfrm rot="0">
            <a:off x="1760643" y="5041868"/>
            <a:ext cx="3684837" cy="554867"/>
          </a:xfrm>
          <a:prstGeom prst="rect">
            <a:avLst/>
          </a:prstGeom>
        </p:spPr>
        <p:txBody>
          <a:bodyPr anchor="t" rtlCol="false" tIns="0" lIns="0" bIns="0" rIns="0">
            <a:spAutoFit/>
          </a:bodyPr>
          <a:lstStyle/>
          <a:p>
            <a:pPr>
              <a:lnSpc>
                <a:spcPts val="4591"/>
              </a:lnSpc>
            </a:pPr>
            <a:r>
              <a:rPr lang="en-US" sz="3279">
                <a:solidFill>
                  <a:srgbClr val="FFFFFF"/>
                </a:solidFill>
                <a:latin typeface="Open Sans Bold"/>
              </a:rPr>
              <a:t>Create Account</a:t>
            </a:r>
          </a:p>
        </p:txBody>
      </p:sp>
      <p:sp>
        <p:nvSpPr>
          <p:cNvPr name="TextBox 35" id="35"/>
          <p:cNvSpPr txBox="true"/>
          <p:nvPr/>
        </p:nvSpPr>
        <p:spPr>
          <a:xfrm rot="0">
            <a:off x="1028700" y="1328563"/>
            <a:ext cx="5582014" cy="1424970"/>
          </a:xfrm>
          <a:prstGeom prst="rect">
            <a:avLst/>
          </a:prstGeom>
        </p:spPr>
        <p:txBody>
          <a:bodyPr anchor="t" rtlCol="false" tIns="0" lIns="0" bIns="0" rIns="0">
            <a:spAutoFit/>
          </a:bodyPr>
          <a:lstStyle/>
          <a:p>
            <a:pPr>
              <a:lnSpc>
                <a:spcPts val="5220"/>
              </a:lnSpc>
            </a:pPr>
            <a:r>
              <a:rPr lang="en-US" sz="5737" spc="177">
                <a:solidFill>
                  <a:srgbClr val="FFFFFF"/>
                </a:solidFill>
                <a:latin typeface="Poppins Heavy"/>
              </a:rPr>
              <a:t>RANCANGAN</a:t>
            </a:r>
          </a:p>
          <a:p>
            <a:pPr>
              <a:lnSpc>
                <a:spcPts val="5220"/>
              </a:lnSpc>
            </a:pPr>
            <a:r>
              <a:rPr lang="en-US" sz="5737" spc="177">
                <a:solidFill>
                  <a:srgbClr val="FFFFFF"/>
                </a:solidFill>
                <a:latin typeface="Poppins Heavy"/>
              </a:rPr>
              <a:t>ANTARMUKA</a:t>
            </a:r>
          </a:p>
        </p:txBody>
      </p:sp>
      <p:sp>
        <p:nvSpPr>
          <p:cNvPr name="TextBox 36" id="36"/>
          <p:cNvSpPr txBox="true"/>
          <p:nvPr/>
        </p:nvSpPr>
        <p:spPr>
          <a:xfrm rot="0">
            <a:off x="1760643" y="3173641"/>
            <a:ext cx="3684837" cy="290706"/>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Halaman Awal</a:t>
            </a:r>
          </a:p>
        </p:txBody>
      </p:sp>
      <p:sp>
        <p:nvSpPr>
          <p:cNvPr name="TextBox 37" id="37"/>
          <p:cNvSpPr txBox="true"/>
          <p:nvPr/>
        </p:nvSpPr>
        <p:spPr>
          <a:xfrm rot="0">
            <a:off x="1760643" y="4174925"/>
            <a:ext cx="16644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Login</a:t>
            </a:r>
          </a:p>
        </p:txBody>
      </p:sp>
      <p:grpSp>
        <p:nvGrpSpPr>
          <p:cNvPr name="Group 38" id="38"/>
          <p:cNvGrpSpPr/>
          <p:nvPr/>
        </p:nvGrpSpPr>
        <p:grpSpPr>
          <a:xfrm rot="0">
            <a:off x="17395218" y="36280"/>
            <a:ext cx="892782" cy="992420"/>
            <a:chOff x="0" y="0"/>
            <a:chExt cx="1129801" cy="1255892"/>
          </a:xfrm>
        </p:grpSpPr>
        <p:sp>
          <p:nvSpPr>
            <p:cNvPr name="Freeform 39" id="39"/>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40" id="40"/>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5</a:t>
              </a:r>
            </a:p>
          </p:txBody>
        </p:sp>
      </p:grpSp>
      <p:grpSp>
        <p:nvGrpSpPr>
          <p:cNvPr name="Group 41" id="41"/>
          <p:cNvGrpSpPr>
            <a:grpSpLocks noChangeAspect="true"/>
          </p:cNvGrpSpPr>
          <p:nvPr/>
        </p:nvGrpSpPr>
        <p:grpSpPr>
          <a:xfrm rot="0">
            <a:off x="13171932" y="1028700"/>
            <a:ext cx="4087368" cy="8229600"/>
            <a:chOff x="0" y="0"/>
            <a:chExt cx="9461500" cy="19050000"/>
          </a:xfrm>
        </p:grpSpPr>
        <p:sp>
          <p:nvSpPr>
            <p:cNvPr name="Freeform 42" id="42"/>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9539" t="-1766" r="-9938" b="0"/>
              </a:stretch>
            </a:blipFill>
          </p:spPr>
        </p:sp>
        <p:sp>
          <p:nvSpPr>
            <p:cNvPr name="Freeform 43" id="43"/>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404680" y="2914006"/>
            <a:ext cx="4040800" cy="833542"/>
            <a:chOff x="0" y="0"/>
            <a:chExt cx="1348483" cy="278167"/>
          </a:xfrm>
        </p:grpSpPr>
        <p:sp>
          <p:nvSpPr>
            <p:cNvPr name="Freeform 3" id="3"/>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4" id="4"/>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5" id="5"/>
          <p:cNvGrpSpPr/>
          <p:nvPr/>
        </p:nvGrpSpPr>
        <p:grpSpPr>
          <a:xfrm rot="0">
            <a:off x="1404680" y="3922556"/>
            <a:ext cx="4040800" cy="833542"/>
            <a:chOff x="0" y="0"/>
            <a:chExt cx="1348483" cy="278167"/>
          </a:xfrm>
        </p:grpSpPr>
        <p:sp>
          <p:nvSpPr>
            <p:cNvPr name="Freeform 6" id="6"/>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7" id="7"/>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8" id="8"/>
          <p:cNvGrpSpPr/>
          <p:nvPr/>
        </p:nvGrpSpPr>
        <p:grpSpPr>
          <a:xfrm rot="0">
            <a:off x="1404680" y="4931106"/>
            <a:ext cx="4040800" cy="833542"/>
            <a:chOff x="0" y="0"/>
            <a:chExt cx="1348483" cy="278167"/>
          </a:xfrm>
        </p:grpSpPr>
        <p:sp>
          <p:nvSpPr>
            <p:cNvPr name="Freeform 9" id="9"/>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10" id="10"/>
            <p:cNvSpPr txBox="true"/>
            <p:nvPr/>
          </p:nvSpPr>
          <p:spPr>
            <a:xfrm>
              <a:off x="0" y="-38100"/>
              <a:ext cx="1348483" cy="316267"/>
            </a:xfrm>
            <a:prstGeom prst="rect">
              <a:avLst/>
            </a:prstGeom>
          </p:spPr>
          <p:txBody>
            <a:bodyPr anchor="ctr" rtlCol="false" tIns="26668" lIns="26668" bIns="26668" rIns="26668"/>
            <a:lstStyle/>
            <a:p>
              <a:pPr algn="ctr">
                <a:lnSpc>
                  <a:spcPts val="2992"/>
                </a:lnSpc>
              </a:pPr>
            </a:p>
          </p:txBody>
        </p:sp>
      </p:grpSp>
      <p:grpSp>
        <p:nvGrpSpPr>
          <p:cNvPr name="Group 11" id="11"/>
          <p:cNvGrpSpPr/>
          <p:nvPr/>
        </p:nvGrpSpPr>
        <p:grpSpPr>
          <a:xfrm rot="0">
            <a:off x="6391710" y="-2090125"/>
            <a:ext cx="18916953" cy="1891695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351"/>
                </a:lnSpc>
              </a:pPr>
            </a:p>
          </p:txBody>
        </p:sp>
      </p:grpSp>
      <p:grpSp>
        <p:nvGrpSpPr>
          <p:cNvPr name="Group 14" id="14"/>
          <p:cNvGrpSpPr/>
          <p:nvPr/>
        </p:nvGrpSpPr>
        <p:grpSpPr>
          <a:xfrm rot="0">
            <a:off x="1404680" y="5939655"/>
            <a:ext cx="6619030" cy="833542"/>
            <a:chOff x="0" y="0"/>
            <a:chExt cx="2208881" cy="278167"/>
          </a:xfrm>
        </p:grpSpPr>
        <p:sp>
          <p:nvSpPr>
            <p:cNvPr name="Freeform 15" id="15"/>
            <p:cNvSpPr/>
            <p:nvPr/>
          </p:nvSpPr>
          <p:spPr>
            <a:xfrm flipH="false" flipV="false" rot="0">
              <a:off x="0" y="0"/>
              <a:ext cx="2208881" cy="278167"/>
            </a:xfrm>
            <a:custGeom>
              <a:avLst/>
              <a:gdLst/>
              <a:ahLst/>
              <a:cxnLst/>
              <a:rect r="r" b="b" t="t" l="l"/>
              <a:pathLst>
                <a:path h="278167" w="2208881">
                  <a:moveTo>
                    <a:pt x="0" y="0"/>
                  </a:moveTo>
                  <a:lnTo>
                    <a:pt x="2208881" y="0"/>
                  </a:lnTo>
                  <a:lnTo>
                    <a:pt x="2208881" y="278167"/>
                  </a:lnTo>
                  <a:lnTo>
                    <a:pt x="0" y="278167"/>
                  </a:lnTo>
                  <a:close/>
                </a:path>
              </a:pathLst>
            </a:custGeom>
            <a:solidFill>
              <a:srgbClr val="2C13DD"/>
            </a:solidFill>
          </p:spPr>
        </p:sp>
        <p:sp>
          <p:nvSpPr>
            <p:cNvPr name="TextBox 16" id="16"/>
            <p:cNvSpPr txBox="true"/>
            <p:nvPr/>
          </p:nvSpPr>
          <p:spPr>
            <a:xfrm>
              <a:off x="0" y="-38100"/>
              <a:ext cx="2208881" cy="316267"/>
            </a:xfrm>
            <a:prstGeom prst="rect">
              <a:avLst/>
            </a:prstGeom>
          </p:spPr>
          <p:txBody>
            <a:bodyPr anchor="ctr" rtlCol="false" tIns="26668" lIns="26668" bIns="26668" rIns="26668"/>
            <a:lstStyle/>
            <a:p>
              <a:pPr algn="ctr">
                <a:lnSpc>
                  <a:spcPts val="2992"/>
                </a:lnSpc>
              </a:pPr>
            </a:p>
          </p:txBody>
        </p:sp>
      </p:grpSp>
      <p:grpSp>
        <p:nvGrpSpPr>
          <p:cNvPr name="Group 17" id="17"/>
          <p:cNvGrpSpPr/>
          <p:nvPr/>
        </p:nvGrpSpPr>
        <p:grpSpPr>
          <a:xfrm rot="0">
            <a:off x="1404680" y="6951581"/>
            <a:ext cx="4040800" cy="833542"/>
            <a:chOff x="0" y="0"/>
            <a:chExt cx="5387734" cy="1111389"/>
          </a:xfrm>
        </p:grpSpPr>
        <p:grpSp>
          <p:nvGrpSpPr>
            <p:cNvPr name="Group 18" id="18"/>
            <p:cNvGrpSpPr/>
            <p:nvPr/>
          </p:nvGrpSpPr>
          <p:grpSpPr>
            <a:xfrm rot="0">
              <a:off x="0" y="0"/>
              <a:ext cx="5387734" cy="1111389"/>
              <a:chOff x="0" y="0"/>
              <a:chExt cx="1348483" cy="278167"/>
            </a:xfrm>
          </p:grpSpPr>
          <p:sp>
            <p:nvSpPr>
              <p:cNvPr name="Freeform 19" id="19"/>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0" id="20"/>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1" id="21"/>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Tambah Tugas</a:t>
              </a:r>
            </a:p>
          </p:txBody>
        </p:sp>
      </p:grpSp>
      <p:grpSp>
        <p:nvGrpSpPr>
          <p:cNvPr name="Group 22" id="22"/>
          <p:cNvGrpSpPr/>
          <p:nvPr/>
        </p:nvGrpSpPr>
        <p:grpSpPr>
          <a:xfrm rot="0">
            <a:off x="1404680" y="7956573"/>
            <a:ext cx="4040800" cy="833542"/>
            <a:chOff x="0" y="0"/>
            <a:chExt cx="5387734" cy="1111389"/>
          </a:xfrm>
        </p:grpSpPr>
        <p:grpSp>
          <p:nvGrpSpPr>
            <p:cNvPr name="Group 23" id="23"/>
            <p:cNvGrpSpPr/>
            <p:nvPr/>
          </p:nvGrpSpPr>
          <p:grpSpPr>
            <a:xfrm rot="0">
              <a:off x="0" y="0"/>
              <a:ext cx="5387734" cy="1111389"/>
              <a:chOff x="0" y="0"/>
              <a:chExt cx="1348483" cy="278167"/>
            </a:xfrm>
          </p:grpSpPr>
          <p:sp>
            <p:nvSpPr>
              <p:cNvPr name="Freeform 24" id="24"/>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25" id="25"/>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26" id="26"/>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Account</a:t>
              </a:r>
            </a:p>
          </p:txBody>
        </p:sp>
      </p:grpSp>
      <p:grpSp>
        <p:nvGrpSpPr>
          <p:cNvPr name="Group 27" id="27"/>
          <p:cNvGrpSpPr/>
          <p:nvPr/>
        </p:nvGrpSpPr>
        <p:grpSpPr>
          <a:xfrm rot="0">
            <a:off x="1404680" y="8961565"/>
            <a:ext cx="4040800" cy="833542"/>
            <a:chOff x="0" y="0"/>
            <a:chExt cx="5387734" cy="1111389"/>
          </a:xfrm>
        </p:grpSpPr>
        <p:grpSp>
          <p:nvGrpSpPr>
            <p:cNvPr name="Group 28" id="28"/>
            <p:cNvGrpSpPr/>
            <p:nvPr/>
          </p:nvGrpSpPr>
          <p:grpSpPr>
            <a:xfrm rot="0">
              <a:off x="0" y="0"/>
              <a:ext cx="5387734" cy="1111389"/>
              <a:chOff x="0" y="0"/>
              <a:chExt cx="1348483" cy="278167"/>
            </a:xfrm>
          </p:grpSpPr>
          <p:sp>
            <p:nvSpPr>
              <p:cNvPr name="Freeform 29" id="29"/>
              <p:cNvSpPr/>
              <p:nvPr/>
            </p:nvSpPr>
            <p:spPr>
              <a:xfrm flipH="false" flipV="false" rot="0">
                <a:off x="0" y="0"/>
                <a:ext cx="1348483" cy="278167"/>
              </a:xfrm>
              <a:custGeom>
                <a:avLst/>
                <a:gdLst/>
                <a:ahLst/>
                <a:cxnLst/>
                <a:rect r="r" b="b" t="t" l="l"/>
                <a:pathLst>
                  <a:path h="278167" w="1348483">
                    <a:moveTo>
                      <a:pt x="0" y="0"/>
                    </a:moveTo>
                    <a:lnTo>
                      <a:pt x="1348483" y="0"/>
                    </a:lnTo>
                    <a:lnTo>
                      <a:pt x="1348483" y="278167"/>
                    </a:lnTo>
                    <a:lnTo>
                      <a:pt x="0" y="278167"/>
                    </a:lnTo>
                    <a:close/>
                  </a:path>
                </a:pathLst>
              </a:custGeom>
              <a:solidFill>
                <a:srgbClr val="2C13DD"/>
              </a:solidFill>
            </p:spPr>
          </p:sp>
          <p:sp>
            <p:nvSpPr>
              <p:cNvPr name="TextBox 30" id="30"/>
              <p:cNvSpPr txBox="true"/>
              <p:nvPr/>
            </p:nvSpPr>
            <p:spPr>
              <a:xfrm>
                <a:off x="0" y="-38100"/>
                <a:ext cx="1348483" cy="316267"/>
              </a:xfrm>
              <a:prstGeom prst="rect">
                <a:avLst/>
              </a:prstGeom>
            </p:spPr>
            <p:txBody>
              <a:bodyPr anchor="ctr" rtlCol="false" tIns="50800" lIns="50800" bIns="50800" rIns="50800"/>
              <a:lstStyle/>
              <a:p>
                <a:pPr algn="ctr">
                  <a:lnSpc>
                    <a:spcPts val="2992"/>
                  </a:lnSpc>
                </a:pPr>
              </a:p>
            </p:txBody>
          </p:sp>
        </p:grpSp>
        <p:sp>
          <p:nvSpPr>
            <p:cNvPr name="TextBox 31" id="31"/>
            <p:cNvSpPr txBox="true"/>
            <p:nvPr/>
          </p:nvSpPr>
          <p:spPr>
            <a:xfrm rot="0">
              <a:off x="474618" y="371693"/>
              <a:ext cx="2219249" cy="374559"/>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Edit account</a:t>
              </a:r>
            </a:p>
          </p:txBody>
        </p:sp>
      </p:grpSp>
      <p:sp>
        <p:nvSpPr>
          <p:cNvPr name="TextBox 32" id="32"/>
          <p:cNvSpPr txBox="true"/>
          <p:nvPr/>
        </p:nvSpPr>
        <p:spPr>
          <a:xfrm rot="0">
            <a:off x="1760643" y="5184723"/>
            <a:ext cx="36848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Create Account</a:t>
            </a:r>
          </a:p>
        </p:txBody>
      </p:sp>
      <p:sp>
        <p:nvSpPr>
          <p:cNvPr name="TextBox 33" id="33"/>
          <p:cNvSpPr txBox="true"/>
          <p:nvPr/>
        </p:nvSpPr>
        <p:spPr>
          <a:xfrm rot="0">
            <a:off x="1760643" y="6034326"/>
            <a:ext cx="1664437" cy="580902"/>
          </a:xfrm>
          <a:prstGeom prst="rect">
            <a:avLst/>
          </a:prstGeom>
        </p:spPr>
        <p:txBody>
          <a:bodyPr anchor="t" rtlCol="false" tIns="0" lIns="0" bIns="0" rIns="0">
            <a:spAutoFit/>
          </a:bodyPr>
          <a:lstStyle/>
          <a:p>
            <a:pPr>
              <a:lnSpc>
                <a:spcPts val="4731"/>
              </a:lnSpc>
            </a:pPr>
            <a:r>
              <a:rPr lang="en-US" sz="3379">
                <a:solidFill>
                  <a:srgbClr val="FFFFFF"/>
                </a:solidFill>
                <a:latin typeface="Open Sans Bold"/>
              </a:rPr>
              <a:t>Home</a:t>
            </a:r>
          </a:p>
        </p:txBody>
      </p:sp>
      <p:sp>
        <p:nvSpPr>
          <p:cNvPr name="TextBox 34" id="34"/>
          <p:cNvSpPr txBox="true"/>
          <p:nvPr/>
        </p:nvSpPr>
        <p:spPr>
          <a:xfrm rot="0">
            <a:off x="1028700" y="1328563"/>
            <a:ext cx="5582014" cy="1424970"/>
          </a:xfrm>
          <a:prstGeom prst="rect">
            <a:avLst/>
          </a:prstGeom>
        </p:spPr>
        <p:txBody>
          <a:bodyPr anchor="t" rtlCol="false" tIns="0" lIns="0" bIns="0" rIns="0">
            <a:spAutoFit/>
          </a:bodyPr>
          <a:lstStyle/>
          <a:p>
            <a:pPr>
              <a:lnSpc>
                <a:spcPts val="5220"/>
              </a:lnSpc>
            </a:pPr>
            <a:r>
              <a:rPr lang="en-US" sz="5737" spc="177">
                <a:solidFill>
                  <a:srgbClr val="FFFFFF"/>
                </a:solidFill>
                <a:latin typeface="Poppins Heavy"/>
              </a:rPr>
              <a:t>RANCANGAN</a:t>
            </a:r>
          </a:p>
          <a:p>
            <a:pPr>
              <a:lnSpc>
                <a:spcPts val="5220"/>
              </a:lnSpc>
            </a:pPr>
            <a:r>
              <a:rPr lang="en-US" sz="5737" spc="177">
                <a:solidFill>
                  <a:srgbClr val="FFFFFF"/>
                </a:solidFill>
                <a:latin typeface="Poppins Heavy"/>
              </a:rPr>
              <a:t>ANTARMUKA</a:t>
            </a:r>
          </a:p>
        </p:txBody>
      </p:sp>
      <p:sp>
        <p:nvSpPr>
          <p:cNvPr name="TextBox 35" id="35"/>
          <p:cNvSpPr txBox="true"/>
          <p:nvPr/>
        </p:nvSpPr>
        <p:spPr>
          <a:xfrm rot="0">
            <a:off x="1760643" y="3173641"/>
            <a:ext cx="3684837" cy="290706"/>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Halaman Awal</a:t>
            </a:r>
          </a:p>
        </p:txBody>
      </p:sp>
      <p:sp>
        <p:nvSpPr>
          <p:cNvPr name="TextBox 36" id="36"/>
          <p:cNvSpPr txBox="true"/>
          <p:nvPr/>
        </p:nvSpPr>
        <p:spPr>
          <a:xfrm rot="0">
            <a:off x="1760643" y="4174925"/>
            <a:ext cx="1664437" cy="290703"/>
          </a:xfrm>
          <a:prstGeom prst="rect">
            <a:avLst/>
          </a:prstGeom>
        </p:spPr>
        <p:txBody>
          <a:bodyPr anchor="t" rtlCol="false" tIns="0" lIns="0" bIns="0" rIns="0">
            <a:spAutoFit/>
          </a:bodyPr>
          <a:lstStyle/>
          <a:p>
            <a:pPr>
              <a:lnSpc>
                <a:spcPts val="2351"/>
              </a:lnSpc>
            </a:pPr>
            <a:r>
              <a:rPr lang="en-US" sz="1679">
                <a:solidFill>
                  <a:srgbClr val="FFFFFF"/>
                </a:solidFill>
                <a:latin typeface="Open Sans Bold"/>
              </a:rPr>
              <a:t>Login</a:t>
            </a:r>
          </a:p>
        </p:txBody>
      </p:sp>
      <p:grpSp>
        <p:nvGrpSpPr>
          <p:cNvPr name="Group 37" id="37"/>
          <p:cNvGrpSpPr/>
          <p:nvPr/>
        </p:nvGrpSpPr>
        <p:grpSpPr>
          <a:xfrm rot="0">
            <a:off x="17395218" y="36280"/>
            <a:ext cx="892782" cy="992420"/>
            <a:chOff x="0" y="0"/>
            <a:chExt cx="1129801" cy="1255892"/>
          </a:xfrm>
        </p:grpSpPr>
        <p:sp>
          <p:nvSpPr>
            <p:cNvPr name="Freeform 38" id="38"/>
            <p:cNvSpPr/>
            <p:nvPr/>
          </p:nvSpPr>
          <p:spPr>
            <a:xfrm flipH="false" flipV="false" rot="0">
              <a:off x="0" y="0"/>
              <a:ext cx="1129801" cy="1255892"/>
            </a:xfrm>
            <a:custGeom>
              <a:avLst/>
              <a:gdLst/>
              <a:ahLst/>
              <a:cxnLst/>
              <a:rect r="r" b="b" t="t" l="l"/>
              <a:pathLst>
                <a:path h="1255892" w="1129801">
                  <a:moveTo>
                    <a:pt x="0" y="0"/>
                  </a:moveTo>
                  <a:lnTo>
                    <a:pt x="1129801" y="0"/>
                  </a:lnTo>
                  <a:lnTo>
                    <a:pt x="1129801" y="1255892"/>
                  </a:lnTo>
                  <a:lnTo>
                    <a:pt x="0" y="1255892"/>
                  </a:lnTo>
                  <a:close/>
                </a:path>
              </a:pathLst>
            </a:custGeom>
            <a:solidFill>
              <a:srgbClr val="2C13DD"/>
            </a:solidFill>
          </p:spPr>
        </p:sp>
        <p:sp>
          <p:nvSpPr>
            <p:cNvPr name="TextBox 39" id="39"/>
            <p:cNvSpPr txBox="true"/>
            <p:nvPr/>
          </p:nvSpPr>
          <p:spPr>
            <a:xfrm>
              <a:off x="0" y="-85725"/>
              <a:ext cx="1129801" cy="1341617"/>
            </a:xfrm>
            <a:prstGeom prst="rect">
              <a:avLst/>
            </a:prstGeom>
          </p:spPr>
          <p:txBody>
            <a:bodyPr anchor="ctr" rtlCol="false" tIns="50800" lIns="50800" bIns="50800" rIns="50800"/>
            <a:lstStyle/>
            <a:p>
              <a:pPr algn="ctr">
                <a:lnSpc>
                  <a:spcPts val="6159"/>
                </a:lnSpc>
              </a:pPr>
              <a:r>
                <a:rPr lang="en-US" sz="4399">
                  <a:solidFill>
                    <a:srgbClr val="FFFFFF"/>
                  </a:solidFill>
                  <a:latin typeface="Open Sans Bold"/>
                </a:rPr>
                <a:t>5</a:t>
              </a:r>
            </a:p>
          </p:txBody>
        </p:sp>
      </p:grpSp>
      <p:grpSp>
        <p:nvGrpSpPr>
          <p:cNvPr name="Group 40" id="40"/>
          <p:cNvGrpSpPr>
            <a:grpSpLocks noChangeAspect="true"/>
          </p:cNvGrpSpPr>
          <p:nvPr/>
        </p:nvGrpSpPr>
        <p:grpSpPr>
          <a:xfrm rot="0">
            <a:off x="13171932" y="1028700"/>
            <a:ext cx="4087368" cy="8229600"/>
            <a:chOff x="0" y="0"/>
            <a:chExt cx="9461500" cy="19050000"/>
          </a:xfrm>
        </p:grpSpPr>
        <p:sp>
          <p:nvSpPr>
            <p:cNvPr name="Freeform 41" id="41"/>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11830" t="0" r="-8481" b="0"/>
              </a:stretch>
            </a:blipFill>
          </p:spPr>
        </p:sp>
        <p:sp>
          <p:nvSpPr>
            <p:cNvPr name="Freeform 42" id="42"/>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DAF528pEtME</dc:identifier>
  <dcterms:modified xsi:type="dcterms:W3CDTF">2011-08-01T06:04:30Z</dcterms:modified>
  <cp:revision>1</cp:revision>
  <dc:title>Aplikasi manajemen Tugas</dc:title>
</cp:coreProperties>
</file>